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9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132856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944" y="2285256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Адаптация младшего возраста летом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9106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Воспитатели: </a:t>
            </a:r>
            <a:r>
              <a:rPr lang="ru-RU" dirty="0" smtClean="0">
                <a:solidFill>
                  <a:schemeClr val="tx1"/>
                </a:solidFill>
              </a:rPr>
              <a:t>Сорокина Т. Д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Назарова А.В.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95936" y="2492896"/>
            <a:ext cx="5148064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Свою куклу я качаю,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Чтобы кукла не скучала.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qtVdnyriQAlpmR4N52fgXW7cQQHXROwv8z3RY8SQsPua9zO0h1p7mEBl7vht852h2wW8D5ArCUkiS3fW7L7Ca-n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0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Мы играли, мы играли!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не капли не устали!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1vuZJWS4nnQQWdqPgCveMXWcft2_kA1GavbnHRi7L72KFf1rhun3L_ebtS1sMdrfuYRu_PlRbhUgPySxTzFV4iF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4" name="Содержимое 13" descr="XNTG0POksHQM2HiL4KAg25qx06r4ulAVuG2g9Y61a7eoU7vxjsbfPj717akup-QXK0o_W7or_NnBX4z8yjaC1FOC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01211" y="1700213"/>
            <a:ext cx="2856377" cy="4425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0"/>
            <a:ext cx="5904656" cy="6237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Лето- это солнце,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Солнце- это радость,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Радость- это счастье,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Счастье-это свет!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Всем дари улыбку –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Главную награду 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Ничего прекрасней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целом  мире нет!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0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Летом в садике своём,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дружно,  весело живём.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1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7128791" cy="464140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дворе стоит гора,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горе идет игра…</a:t>
            </a:r>
            <a:endParaRPr lang="ru-RU" dirty="0"/>
          </a:p>
        </p:txBody>
      </p:sp>
      <p:pic>
        <p:nvPicPr>
          <p:cNvPr id="8" name="Содержимое 7" descr="nQlViYGoP1UwKhWIJaB702C6PwHU8xVHNpEkXJk5P3htCsUX0AJyI7944YOl77kI3krZ0uGPKgAcZVlYyiThdw6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-171400"/>
            <a:ext cx="482453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Все с друзьями пополам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Поделить мы рады!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Только ссориться друзья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Никогда не надо!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JGU0U61dVYdVL4rOFjMfAvDBb_yd9zBr--h7Ro35Ty4sXNssL0qal1eLgDDxL7lvkZ8jFUx3ggZye-Wf2RgYwT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bjsiFOcj2oFxdCos-kGYSwy4HHwggEkrX9-qjNSMxV02iChAbwfYzNP8RDl6YvdMPIBgkh6STQ3O1wbxj17vks-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887416" y="2348880"/>
            <a:ext cx="5256584" cy="2520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14096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Чтобы не было мне скучно,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Я надую шар воздушный.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Разноцветные шары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Созданы для детворы!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jhljCYDq5dOPJ4MmQWE9OL1K9bvTv60-Jj635zCMBfFm9Hf0vdqS1AKOBxcLGtGKBHiMhseyFmKtMOTlo5Uw-T1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7942" y="1556793"/>
            <a:ext cx="3796089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60648"/>
            <a:ext cx="561662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4258816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Расскажи нам,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флюгерок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Где летает ветерок?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железной ножке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Повертись немножко.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AFOLnQBS69KlUZKsG9iQj_Jdpqp6fzspzqcn0aLA4k6hWjMHfZyTatV4xjrLLnrU8U8wTXF3H8IVcLVYV7MpKAj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5376597" cy="4032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Учимся играть вместе!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KZ3OHFUoNMyjb7RRKua6chsBxIHytzi2AC9oURjITcdmsm5TOmhvoylbMyNK8NZIVmpJqcZFV9BHhTyiArsPwmY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28092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Отойдите! Я – машина!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внутри меня пружина!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Qsnm4gJ9YH7LVAtW0KBilsvNSW8h3r9ZwITtDOYu1Ld50UCIsFIryaQXUY9lYn3ViQd7Jwj3b4tBtvINmE6i4vU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844824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ушистик\Desktop\Новая папка (4)\3f4ac837e9fa2d9470d49063b408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-180528" y="1700808"/>
            <a:ext cx="5256584" cy="32849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На уколы! На уколы!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Собирайся, детвора!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Вы не бойтесь! Я не больно-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Ведь хороший доктор 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lcVP2HASicDHTwiM7h7QVHH8-mbnjl0YpucXxFWtCbRT0tZkqSMlSs-ujmHnSBv0JOpqRXdJ9-E4F0ZuklwE4AS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86802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Адаптация младшего возраста летом</vt:lpstr>
      <vt:lpstr>Летом в садике своём,  дружно,  весело живём. </vt:lpstr>
      <vt:lpstr>На дворе стоит гора, на горе идет игра…</vt:lpstr>
      <vt:lpstr>Все с друзьями пополам Поделить мы рады! Только ссориться друзья Никогда не надо!</vt:lpstr>
      <vt:lpstr>Чтобы не было мне скучно,  Я надую шар воздушный. Разноцветные шары Созданы для детворы!</vt:lpstr>
      <vt:lpstr>Расскажи нам, флюгерок Где летает ветерок? На железной ножке Повертись немножко.</vt:lpstr>
      <vt:lpstr>Учимся играть вместе!</vt:lpstr>
      <vt:lpstr>Отойдите! Я – машина! И внутри меня пружина!</vt:lpstr>
      <vt:lpstr>На уколы! На уколы! Собирайся, детвора! Вы не бойтесь! Я не больно- Ведь хороший доктор я!</vt:lpstr>
      <vt:lpstr>Свою куклу я качаю, Чтобы кукла не скучала.</vt:lpstr>
      <vt:lpstr>Мы играли, мы играли! И не капли не устали!</vt:lpstr>
      <vt:lpstr>Лето- это солнце, Солнце- это радость, Радость- это счастье, Счастье-это свет! Всем дари улыбку – Главную награду . Ничего прекрасней  В целом  мире нет!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младшего возраста летом</dc:title>
  <dc:creator>Пушистик</dc:creator>
  <cp:lastModifiedBy>Пушистик</cp:lastModifiedBy>
  <cp:revision>8</cp:revision>
  <dcterms:created xsi:type="dcterms:W3CDTF">2018-09-06T12:30:59Z</dcterms:created>
  <dcterms:modified xsi:type="dcterms:W3CDTF">2022-09-06T12:52:51Z</dcterms:modified>
</cp:coreProperties>
</file>