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Флаг российской федерации!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3JRAFWX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У российского флага очень интересная история. В старину флаг не был похож на современный и носил другое название — «стяг», от словосочетания «стягивать к себе». Главным его назначением было стягивать воинов для защиты родной земли. Под одним стягом объединялось определенное количество воинов, и количество стягов определяло общую величину войска.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длинной палке прикрепляли пучки травы, ветки, фигурки животных и даже конские хвосты. Битва за вражеский стяг была особенно ожесточенной, и если стяг удавалось захватить, войско считалось побежденным.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ie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848871" cy="45365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8906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Позднее стяги стали делать из тканей, чаще ярко-красного или темно-красного цвета. Постепенно размеры полотнищ стали больше, на них наносили изображения христианских святых. Такой стяг называли «знаменем».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m1e4247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548680"/>
            <a:ext cx="4464496" cy="557748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Старинные знамена пышно украшали, они горели на солнце золотом, серебром, на них изображали звезды, кресты, лики святых.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ullsiz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920880" cy="50734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времена правления царя Алексея Михайловича знамена стали другими. Для вооруженного корабля «Орел» сделали знамена из трех полос: белой, синей и красной, сверху вышили золотого двуглавого орла. Это знамя служило опознавательным знаком русского корабля.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8602" y="1600200"/>
            <a:ext cx="672679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древности море называли синим, свет — белым, а слово «красный» употребляли в значении «красивый».</a:t>
            </a:r>
            <a:r>
              <a:rPr lang="ru-RU" sz="2000" dirty="0" smtClean="0"/>
              <a:t> Цвета белый, синий и красный издревле почитались в народе. Со времен царя Алексея Михайловича белая и синяя полосы означали небосвод, красная — землю.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09278944_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9278944_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120680"/>
          </a:xfrm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Белый - чистоту, мир!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06896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Синий — верность и правду!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Красный — отвагу и любовь!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98dac7c029e8894a8f0e558514e5f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836712"/>
            <a:ext cx="5338936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          Флаг России</a:t>
            </a:r>
            <a:endParaRPr lang="ru-RU" sz="2000" dirty="0" smtClean="0"/>
          </a:p>
          <a:p>
            <a:r>
              <a:rPr lang="ru-RU" sz="2000" dirty="0" smtClean="0"/>
              <a:t>Флаг у нас прекрасный — </a:t>
            </a:r>
          </a:p>
          <a:p>
            <a:r>
              <a:rPr lang="ru-RU" sz="2000" dirty="0" smtClean="0"/>
              <a:t>Белый, синий, красный! </a:t>
            </a:r>
          </a:p>
          <a:p>
            <a:r>
              <a:rPr lang="ru-RU" sz="2000" dirty="0" smtClean="0"/>
              <a:t>Белый — мир и чистота, </a:t>
            </a:r>
          </a:p>
          <a:p>
            <a:r>
              <a:rPr lang="ru-RU" sz="2000" dirty="0" smtClean="0"/>
              <a:t>Синий — верность, небеса, </a:t>
            </a:r>
          </a:p>
          <a:p>
            <a:r>
              <a:rPr lang="ru-RU" sz="2000" dirty="0" smtClean="0"/>
              <a:t>Красный — мужество, отвага... </a:t>
            </a:r>
          </a:p>
          <a:p>
            <a:r>
              <a:rPr lang="ru-RU" sz="2000" dirty="0" smtClean="0"/>
              <a:t>Вот цвета родного флага!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573325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Флаг российской федерации!</vt:lpstr>
      <vt:lpstr>У российского флага очень интересная история. В старину флаг не был похож на современный и носил другое название — «стяг», от словосочетания «стягивать к себе». Главным его назначением было стягивать воинов для защиты родной земли. Под одним стягом объединялось определенное количество воинов, и количество стягов определяло общую величину войска.</vt:lpstr>
      <vt:lpstr>К длинной палке прикрепляли пучки травы, ветки, фигурки животных и даже конские хвосты. Битва за вражеский стяг была особенно ожесточенной, и если стяг удавалось захватить, войско считалось побежденным.</vt:lpstr>
      <vt:lpstr>Позднее стяги стали делать из тканей, чаще ярко-красного или темно-красного цвета. Постепенно размеры полотнищ стали больше, на них наносили изображения христианских святых. Такой стяг называли «знаменем».</vt:lpstr>
      <vt:lpstr>Старинные знамена пышно украшали, они горели на солнце золотом, серебром, на них изображали звезды, кресты, лики святых.</vt:lpstr>
      <vt:lpstr>Во времена правления царя Алексея Михайловича знамена стали другими. Для вооруженного корабля «Орел» сделали знамена из трех полос: белой, синей и красной, сверху вышили золотого двуглавого орла. Это знамя служило опознавательным знаком русского корабля.</vt:lpstr>
      <vt:lpstr>В древности море называли синим, свет — белым, а слово «красный» употребляли в значении «красивый». Цвета белый, синий и красный издревле почитались в народе. Со времен царя Алексея Михайловича белая и синяя полосы означали небосвод, красная — землю.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Флаг российской федерации!</dc:title>
  <dc:creator>32</dc:creator>
  <cp:lastModifiedBy>Светлана Локотилова</cp:lastModifiedBy>
  <cp:revision>3</cp:revision>
  <dcterms:created xsi:type="dcterms:W3CDTF">2018-11-05T11:20:21Z</dcterms:created>
  <dcterms:modified xsi:type="dcterms:W3CDTF">2023-08-12T06:40:21Z</dcterms:modified>
</cp:coreProperties>
</file>