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5" r:id="rId2"/>
    <p:sldId id="275" r:id="rId3"/>
    <p:sldId id="320" r:id="rId4"/>
    <p:sldId id="319" r:id="rId5"/>
    <p:sldId id="303" r:id="rId6"/>
    <p:sldId id="297" r:id="rId7"/>
    <p:sldId id="315" r:id="rId8"/>
    <p:sldId id="318" r:id="rId9"/>
    <p:sldId id="316" r:id="rId10"/>
    <p:sldId id="322" r:id="rId11"/>
    <p:sldId id="324" r:id="rId12"/>
    <p:sldId id="32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3C77C-36A8-49B7-B622-4FAE584CCEC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38CDA-7AB4-405A-BF4B-B7A7F3F24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77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8342A0-022F-86D7-8AFE-7375F7009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4B0461-3D23-0A46-444B-016ED7ABC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6F770A-89D2-0829-BD00-669E3FA95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A187-3464-47B1-AD19-DA0A98A998EC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818736-B222-6918-57B4-B7AF13A37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221EFD-595B-AD6C-B9E1-B283CDE9D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94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7987AE-5708-E3FC-2385-467D0175D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A4D3F2-4711-0A9D-46C3-123A66770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27C8F5-3E54-8D90-D442-EA2B79794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720A-E201-4D2D-A343-CEBE75424742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EF0FC8-074E-216A-F548-34FFFE85F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60C040-F3CC-AA27-E230-0FAF5859F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5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BAE382-1F6B-6317-24DA-A6B9C70CCB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0AFA9B-E0DC-898E-40B6-B43E8E260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E90A98-AB8E-8612-F681-956D83A37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61D6-BE29-4E73-8C53-4C7AE915F906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F523B3-BBC4-4694-FD2F-9548AB8EE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70F769-76F1-FAE7-7642-534BD5B65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63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61BD1-4DBA-AECB-3A64-C58D2477C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386041-AC26-B72E-D6D2-251671C58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0EBD30-45E6-B140-E8B5-0220E66A5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1C1F-9A71-4234-A3AE-C7C47C47EF72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18124B-6581-958C-8120-69FDEFBAE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C84AA2-D721-49F2-E415-9F227E9BA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4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4BB9EB-F8FC-86E4-741E-E5164967E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BB076E-8FAF-D33E-E782-1BB33081D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74BDCC-E64B-09DC-533E-E02BE9771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4DDE-C317-481F-90B0-7CC87BD0F002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7191C0-B95C-9D6E-FE83-F6AD30D57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EA213C-B164-9D25-3DBF-68A7ABE25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449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799FC-BDE4-474D-FF04-3C3DF45CD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1BD09B-EDFA-7719-FA58-3A85AA1D5C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9B8345-5319-37E3-8B8C-53FE6023B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E24C2F-0E24-C05D-D8B9-498398A0D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2090B-FB45-432F-AB97-7676AB2BF58F}" type="datetime1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2A9AA6-065B-2D29-9F42-E6BD6251A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AF2D0A-6855-25FF-1975-5E6C16ED1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21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B776C-D01A-BE9F-B053-CCF85C93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7D5330-1CA1-D236-69DF-63E54520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78221B-EFEA-DFD7-194E-DDF5E2487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BD3C2B-055C-E3D7-467D-D0E1D04E14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361FD2-FFF3-F58B-EEBA-C20F0BB022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9851B8-658D-8622-1ABE-FE7D3FE77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A5422-1A4E-4814-920A-AA99BD1F07EC}" type="datetime1">
              <a:rPr lang="ru-RU" smtClean="0"/>
              <a:t>18.04.2024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AC57B1-449E-8E80-42BF-69D5AA00A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BBD9CD-D4F5-2A7F-4BA5-7E6B184E9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681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46745-7797-7079-4139-BDCB6311B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EE719F-15E3-0325-3625-3546E1CD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3343C-8D3D-4658-A068-D32CD4947391}" type="datetime1">
              <a:rPr lang="ru-RU" smtClean="0"/>
              <a:t>18.04.2024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1A111DD-FDC8-118C-A9A9-316D8E08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BFF3CBD-D7AD-FEC4-6CAB-9783C3045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03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D1F184-BA64-AF3F-657F-7F79BB52F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24DBC-A1E1-4D7A-89E0-12C24FBC6928}" type="datetime1">
              <a:rPr lang="ru-RU" smtClean="0"/>
              <a:t>18.04.2024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777E12A-0436-2DE5-74D9-0E6300092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F16B78-943F-623A-76EF-13E0E2F3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22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4A489-85A1-31B4-78DA-F684450DB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7CA661-9E7F-0BB3-A80C-8C4C1E985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B35207-BE72-1043-AB59-4B9095B82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232A0-D8E4-14CC-041C-7BBE03D01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423BF-2947-4322-B8DF-0FD8BC546D8A}" type="datetime1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1D6814-E529-880D-30E0-20EBF1D3E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33FEA4-F431-F8D4-B73E-04BFE6636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35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00CBF-1356-EAB8-5433-73AC6B6F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61AABC5-723B-1F3C-64A3-BBB1FE3DF4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81CDEF0-01A3-39FD-0F1A-B1E4008F3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71E626-6179-ECAD-D173-F16564111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1856-16FA-48A1-9192-F692B0B7A376}" type="datetime1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EC97B3-AE5C-37AD-514C-C03279C67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Ксения Еловая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A33DB5-4B9A-8712-B76F-DD6B694D8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819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56909-D8A2-719D-7462-A6D6BFCA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DEBC6C-FF61-43C5-13D5-84B6C5B4E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46906E-BCAE-1E9E-5A70-FB7F538ADB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2623F-2030-4DC3-AF11-00CFD14FC3ED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8BAD0-6572-8AC6-BE17-161F78B816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Ксения Еловая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C5C668-085E-3F86-A8EE-256220DDEB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66BE5-A5B6-4DA4-8E32-C21F9EB227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12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microsoft.com/office/2007/relationships/hdphoto" Target="../media/hdphoto19.wdp"/><Relationship Id="rId7" Type="http://schemas.openxmlformats.org/officeDocument/2006/relationships/image" Target="../media/image104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5.png"/><Relationship Id="rId9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microsoft.com/office/2007/relationships/hdphoto" Target="../media/hdphoto13.wdp"/><Relationship Id="rId7" Type="http://schemas.microsoft.com/office/2007/relationships/hdphoto" Target="../media/hdphoto20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0.png"/><Relationship Id="rId5" Type="http://schemas.openxmlformats.org/officeDocument/2006/relationships/image" Target="../media/image107.png"/><Relationship Id="rId10" Type="http://schemas.openxmlformats.org/officeDocument/2006/relationships/image" Target="../media/image10.png"/><Relationship Id="rId4" Type="http://schemas.openxmlformats.org/officeDocument/2006/relationships/image" Target="../media/image106.png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3.wdp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9.png"/><Relationship Id="rId18" Type="http://schemas.openxmlformats.org/officeDocument/2006/relationships/image" Target="../media/image31.png"/><Relationship Id="rId26" Type="http://schemas.microsoft.com/office/2007/relationships/hdphoto" Target="../media/hdphoto12.wdp"/><Relationship Id="rId3" Type="http://schemas.microsoft.com/office/2007/relationships/hdphoto" Target="../media/hdphoto4.wdp"/><Relationship Id="rId21" Type="http://schemas.openxmlformats.org/officeDocument/2006/relationships/image" Target="../media/image33.png"/><Relationship Id="rId7" Type="http://schemas.openxmlformats.org/officeDocument/2006/relationships/image" Target="../media/image26.png"/><Relationship Id="rId12" Type="http://schemas.openxmlformats.org/officeDocument/2006/relationships/image" Target="../media/image28.png"/><Relationship Id="rId17" Type="http://schemas.microsoft.com/office/2007/relationships/hdphoto" Target="../media/hdphoto9.wdp"/><Relationship Id="rId25" Type="http://schemas.openxmlformats.org/officeDocument/2006/relationships/image" Target="../media/image36.png"/><Relationship Id="rId2" Type="http://schemas.openxmlformats.org/officeDocument/2006/relationships/image" Target="../media/image23.png"/><Relationship Id="rId16" Type="http://schemas.openxmlformats.org/officeDocument/2006/relationships/image" Target="../media/image30.png"/><Relationship Id="rId20" Type="http://schemas.microsoft.com/office/2007/relationships/hdphoto" Target="../media/hdphoto10.wdp"/><Relationship Id="rId29" Type="http://schemas.microsoft.com/office/2007/relationships/hdphoto" Target="../media/hdphoto1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microsoft.com/office/2007/relationships/hdphoto" Target="../media/hdphoto7.wdp"/><Relationship Id="rId24" Type="http://schemas.openxmlformats.org/officeDocument/2006/relationships/image" Target="../media/image35.png"/><Relationship Id="rId5" Type="http://schemas.microsoft.com/office/2007/relationships/hdphoto" Target="../media/hdphoto5.wdp"/><Relationship Id="rId15" Type="http://schemas.openxmlformats.org/officeDocument/2006/relationships/image" Target="../media/image11.png"/><Relationship Id="rId23" Type="http://schemas.microsoft.com/office/2007/relationships/hdphoto" Target="../media/hdphoto11.wdp"/><Relationship Id="rId28" Type="http://schemas.openxmlformats.org/officeDocument/2006/relationships/image" Target="../media/image37.png"/><Relationship Id="rId10" Type="http://schemas.openxmlformats.org/officeDocument/2006/relationships/image" Target="../media/image27.png"/><Relationship Id="rId19" Type="http://schemas.openxmlformats.org/officeDocument/2006/relationships/image" Target="../media/image32.png"/><Relationship Id="rId4" Type="http://schemas.openxmlformats.org/officeDocument/2006/relationships/image" Target="../media/image24.png"/><Relationship Id="rId9" Type="http://schemas.openxmlformats.org/officeDocument/2006/relationships/image" Target="../media/image10.png"/><Relationship Id="rId14" Type="http://schemas.microsoft.com/office/2007/relationships/hdphoto" Target="../media/hdphoto8.wdp"/><Relationship Id="rId22" Type="http://schemas.openxmlformats.org/officeDocument/2006/relationships/image" Target="../media/image34.png"/><Relationship Id="rId27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7.png"/><Relationship Id="rId18" Type="http://schemas.openxmlformats.org/officeDocument/2006/relationships/image" Target="../media/image51.png"/><Relationship Id="rId3" Type="http://schemas.openxmlformats.org/officeDocument/2006/relationships/image" Target="../media/image39.png"/><Relationship Id="rId21" Type="http://schemas.openxmlformats.org/officeDocument/2006/relationships/image" Target="../media/image54.png"/><Relationship Id="rId7" Type="http://schemas.openxmlformats.org/officeDocument/2006/relationships/image" Target="../media/image43.png"/><Relationship Id="rId12" Type="http://schemas.microsoft.com/office/2007/relationships/hdphoto" Target="../media/hdphoto15.wdp"/><Relationship Id="rId17" Type="http://schemas.openxmlformats.org/officeDocument/2006/relationships/image" Target="../media/image50.png"/><Relationship Id="rId2" Type="http://schemas.openxmlformats.org/officeDocument/2006/relationships/image" Target="../media/image38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6.png"/><Relationship Id="rId24" Type="http://schemas.openxmlformats.org/officeDocument/2006/relationships/image" Target="../media/image57.png"/><Relationship Id="rId5" Type="http://schemas.openxmlformats.org/officeDocument/2006/relationships/image" Target="../media/image41.png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10" Type="http://schemas.microsoft.com/office/2007/relationships/hdphoto" Target="../media/hdphoto14.wdp"/><Relationship Id="rId19" Type="http://schemas.openxmlformats.org/officeDocument/2006/relationships/image" Target="../media/image52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microsoft.com/office/2007/relationships/hdphoto" Target="../media/hdphoto16.wdp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1.png"/><Relationship Id="rId7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1.png"/><Relationship Id="rId3" Type="http://schemas.openxmlformats.org/officeDocument/2006/relationships/image" Target="../media/image64.png"/><Relationship Id="rId7" Type="http://schemas.microsoft.com/office/2007/relationships/hdphoto" Target="../media/hdphoto17.wdp"/><Relationship Id="rId12" Type="http://schemas.openxmlformats.org/officeDocument/2006/relationships/image" Target="../media/image7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69.png"/><Relationship Id="rId5" Type="http://schemas.openxmlformats.org/officeDocument/2006/relationships/image" Target="../media/image65.png"/><Relationship Id="rId10" Type="http://schemas.microsoft.com/office/2007/relationships/hdphoto" Target="../media/hdphoto18.wdp"/><Relationship Id="rId4" Type="http://schemas.openxmlformats.org/officeDocument/2006/relationships/image" Target="../media/image10.png"/><Relationship Id="rId9" Type="http://schemas.openxmlformats.org/officeDocument/2006/relationships/image" Target="../media/image68.png"/><Relationship Id="rId14" Type="http://schemas.openxmlformats.org/officeDocument/2006/relationships/image" Target="../media/image7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26" Type="http://schemas.openxmlformats.org/officeDocument/2006/relationships/image" Target="../media/image100.png"/><Relationship Id="rId3" Type="http://schemas.openxmlformats.org/officeDocument/2006/relationships/image" Target="../media/image77.pn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5" Type="http://schemas.openxmlformats.org/officeDocument/2006/relationships/image" Target="../media/image99.png"/><Relationship Id="rId2" Type="http://schemas.openxmlformats.org/officeDocument/2006/relationships/image" Target="../media/image15.pn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24" Type="http://schemas.openxmlformats.org/officeDocument/2006/relationships/image" Target="../media/image98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7.png"/><Relationship Id="rId28" Type="http://schemas.microsoft.com/office/2007/relationships/hdphoto" Target="../media/hdphoto13.wdp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6.png"/><Relationship Id="rId27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A59295-DF73-F287-98A5-E8D8807AD10E}"/>
              </a:ext>
            </a:extLst>
          </p:cNvPr>
          <p:cNvSpPr txBox="1"/>
          <p:nvPr/>
        </p:nvSpPr>
        <p:spPr>
          <a:xfrm>
            <a:off x="1393526" y="407624"/>
            <a:ext cx="9404947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/>
              <a:t>Игры со словами 1 класса слоговой структуры слова.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EF9AFC-516F-07B8-5ABB-68D7390180F7}"/>
              </a:ext>
            </a:extLst>
          </p:cNvPr>
          <p:cNvSpPr/>
          <p:nvPr/>
        </p:nvSpPr>
        <p:spPr>
          <a:xfrm>
            <a:off x="738130" y="2192357"/>
            <a:ext cx="8372820" cy="24237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i="1" dirty="0"/>
              <a:t>Формирование слоговой структуры слова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i="1" dirty="0"/>
              <a:t>Отработка падежных окончаний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i="1" dirty="0"/>
              <a:t>Развитие зрительной памяти и внимания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i="1" dirty="0"/>
              <a:t>Формирование простой фразы.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ABB4862-A481-7F73-647A-D3A5ED8145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9" b="99443" l="9889" r="89926">
                        <a14:foregroundMark x1="48654" y1="21658" x2="53807" y2="7054"/>
                        <a14:foregroundMark x1="54318" y1="4950" x2="58774" y2="8663"/>
                        <a14:foregroundMark x1="57892" y1="99443" x2="55803" y2="88861"/>
                        <a14:foregroundMark x1="55803" y1="88861" x2="55850" y2="87562"/>
                        <a14:foregroundMark x1="37187" y1="97834" x2="42618" y2="88490"/>
                        <a14:foregroundMark x1="48979" y1="43564" x2="49118" y2="49134"/>
                        <a14:foregroundMark x1="41272" y1="11757" x2="51161" y2="16089"/>
                        <a14:foregroundMark x1="49861" y1="11262" x2="46936" y2="5446"/>
                        <a14:foregroundMark x1="49954" y1="13676" x2="53343" y2="19121"/>
                        <a14:foregroundMark x1="36955" y1="20545" x2="35515" y2="17512"/>
                        <a14:backgroundMark x1="50789" y1="89480" x2="50696" y2="98020"/>
                        <a14:backgroundMark x1="50696" y1="98020" x2="50325" y2="99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81" r="32082"/>
          <a:stretch/>
        </p:blipFill>
        <p:spPr bwMode="auto">
          <a:xfrm flipH="1">
            <a:off x="310028" y="700011"/>
            <a:ext cx="846934" cy="176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7E3D7B6D-B23F-D883-4D87-FA1E9DD40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2" r="14985"/>
          <a:stretch/>
        </p:blipFill>
        <p:spPr bwMode="auto">
          <a:xfrm>
            <a:off x="9959026" y="3966071"/>
            <a:ext cx="972574" cy="209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Управляющая кнопка: &quot;Вперед&quot; или &quot;Следующий&quot;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0982631-319A-8947-F985-6BB9957FAEFD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556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32D50A-C84A-C437-1828-6F031085D1C2}"/>
              </a:ext>
            </a:extLst>
          </p:cNvPr>
          <p:cNvSpPr/>
          <p:nvPr/>
        </p:nvSpPr>
        <p:spPr>
          <a:xfrm>
            <a:off x="1066800" y="508000"/>
            <a:ext cx="8534400" cy="44500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5FB0D241-A5A1-ACEF-F2A8-671E07E47E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36" b="97070" l="10000" r="90000">
                        <a14:foregroundMark x1="53913" y1="7031" x2="60761" y2="26563"/>
                        <a14:foregroundMark x1="53261" y1="96289" x2="53261" y2="94531"/>
                        <a14:foregroundMark x1="32609" y1="95703" x2="33370" y2="94727"/>
                        <a14:foregroundMark x1="33261" y1="95703" x2="33370" y2="97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16" r="26927"/>
          <a:stretch/>
        </p:blipFill>
        <p:spPr bwMode="auto">
          <a:xfrm>
            <a:off x="4165600" y="1505173"/>
            <a:ext cx="2143760" cy="2540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061F46F-56C3-1BA2-BA72-F3ED6832F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2" r="14985"/>
          <a:stretch/>
        </p:blipFill>
        <p:spPr bwMode="auto">
          <a:xfrm flipH="1">
            <a:off x="1513840" y="1065462"/>
            <a:ext cx="1584960" cy="342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5AEA28-A124-AE22-AF6B-A79FA4590C0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132" y="1505173"/>
            <a:ext cx="1851884" cy="18084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3C2935-53DE-6B24-E345-B3F1BF9EFF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766" y="1543766"/>
            <a:ext cx="1880547" cy="2000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A137A1-EECE-2BCE-A5CF-E81B5E61BC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160" y="1732749"/>
            <a:ext cx="1531874" cy="20005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E319B9-8C9A-559A-8715-6FE9AC84A1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794" y="1942962"/>
            <a:ext cx="1762489" cy="16651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BE7281A-2683-42F1-060E-F7BE99EE84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787" y="1904390"/>
            <a:ext cx="1971950" cy="16194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6ABF376-FA58-798E-3496-32C5AC6F0943}"/>
              </a:ext>
            </a:extLst>
          </p:cNvPr>
          <p:cNvSpPr/>
          <p:nvPr/>
        </p:nvSpPr>
        <p:spPr>
          <a:xfrm>
            <a:off x="7424019" y="0"/>
            <a:ext cx="4767981" cy="2388238"/>
          </a:xfrm>
          <a:prstGeom prst="rect">
            <a:avLst/>
          </a:prstGeom>
          <a:solidFill>
            <a:schemeClr val="lt1">
              <a:alpha val="9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b="1" dirty="0"/>
          </a:p>
          <a:p>
            <a:pPr algn="ctr"/>
            <a:r>
              <a:rPr lang="ru-RU" b="1" dirty="0"/>
              <a:t>Формируй фразу. Можно в двух вариантах. Катя неси вазу. Или: Катя несёт вазу.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Крути колёсико мышки, чтобы поменять предмет.</a:t>
            </a:r>
          </a:p>
          <a:p>
            <a:pPr algn="ctr"/>
            <a:endParaRPr lang="ru-RU" dirty="0"/>
          </a:p>
        </p:txBody>
      </p:sp>
      <p:sp>
        <p:nvSpPr>
          <p:cNvPr id="7" name="Управляющая кнопка: справка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755635FE-AFEA-F35E-124B-064D421838E2}"/>
              </a:ext>
            </a:extLst>
          </p:cNvPr>
          <p:cNvSpPr/>
          <p:nvPr/>
        </p:nvSpPr>
        <p:spPr>
          <a:xfrm>
            <a:off x="11450320" y="0"/>
            <a:ext cx="741680" cy="629920"/>
          </a:xfrm>
          <a:prstGeom prst="actionButtonHelp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&quot;Вперед&quot; или &quot;Следующий&quot;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B4E5305-702D-5C25-DFE0-559976585C04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&quot;Назад&quot; или &quot;Предыдущий&quot;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E4D632E-6FC6-526B-71A5-6DD992C00966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54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A6144DE-F531-6A98-0527-5780FEC02E68}"/>
              </a:ext>
            </a:extLst>
          </p:cNvPr>
          <p:cNvSpPr/>
          <p:nvPr/>
        </p:nvSpPr>
        <p:spPr>
          <a:xfrm>
            <a:off x="1066800" y="508000"/>
            <a:ext cx="8534400" cy="44500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F585872-396B-82D9-46A0-009823238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9" b="99443" l="9889" r="89926">
                        <a14:foregroundMark x1="48654" y1="21658" x2="53807" y2="7054"/>
                        <a14:foregroundMark x1="54318" y1="4950" x2="58774" y2="8663"/>
                        <a14:foregroundMark x1="57892" y1="99443" x2="55803" y2="88861"/>
                        <a14:foregroundMark x1="55803" y1="88861" x2="55850" y2="87562"/>
                        <a14:foregroundMark x1="37187" y1="97834" x2="42618" y2="88490"/>
                        <a14:foregroundMark x1="48979" y1="43564" x2="49118" y2="49134"/>
                        <a14:foregroundMark x1="41272" y1="11757" x2="51161" y2="16089"/>
                        <a14:foregroundMark x1="49861" y1="11262" x2="46936" y2="5446"/>
                        <a14:foregroundMark x1="49954" y1="13676" x2="53343" y2="19121"/>
                        <a14:foregroundMark x1="36955" y1="20545" x2="35515" y2="17512"/>
                        <a14:backgroundMark x1="50789" y1="89480" x2="50696" y2="98020"/>
                        <a14:backgroundMark x1="50696" y1="98020" x2="50325" y2="99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81" r="32082"/>
          <a:stretch/>
        </p:blipFill>
        <p:spPr bwMode="auto">
          <a:xfrm flipH="1">
            <a:off x="1819110" y="1564396"/>
            <a:ext cx="1309680" cy="272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C634273-8024-82DD-12B2-470CA1EEE3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3" r="13024"/>
          <a:stretch/>
        </p:blipFill>
        <p:spPr bwMode="auto">
          <a:xfrm flipH="1">
            <a:off x="3789800" y="2005732"/>
            <a:ext cx="1839818" cy="183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6FA657-F8DB-8BBE-7450-4D094332F0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132" y="1934122"/>
            <a:ext cx="1784387" cy="21093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088D02-3FB5-7BA5-6025-C4F4D972CB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10" b="89990" l="7908" r="95295">
                        <a14:foregroundMark x1="7908" y1="49650" x2="8008" y2="46747"/>
                        <a14:foregroundMark x1="95295" y1="43243" x2="91692" y2="419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012" b="10201"/>
          <a:stretch/>
        </p:blipFill>
        <p:spPr>
          <a:xfrm>
            <a:off x="6345331" y="2302889"/>
            <a:ext cx="1908188" cy="14652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A13991-2126-BCC5-8F1F-B85465D5EDA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50" b="98000" l="837" r="97908">
                        <a14:foregroundMark x1="4463" y1="48500" x2="976" y2="41625"/>
                        <a14:foregroundMark x1="42259" y1="9375" x2="45467" y2="6250"/>
                        <a14:foregroundMark x1="34589" y1="4125" x2="34589" y2="4125"/>
                        <a14:foregroundMark x1="49651" y1="2750" x2="49651" y2="2750"/>
                        <a14:foregroundMark x1="36681" y1="1500" x2="36123" y2="1250"/>
                        <a14:foregroundMark x1="91213" y1="40125" x2="97908" y2="47875"/>
                        <a14:foregroundMark x1="77964" y1="91750" x2="76290" y2="91625"/>
                        <a14:foregroundMark x1="45886" y1="98000" x2="45886" y2="98000"/>
                        <a14:foregroundMark x1="39191" y1="25375" x2="48815" y2="23875"/>
                        <a14:foregroundMark x1="31799" y1="20750" x2="30544" y2="19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69132" y="1850832"/>
            <a:ext cx="1782234" cy="198854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AB5F34-2679-6D5E-829E-5C14A450961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628" y="2231644"/>
            <a:ext cx="1846569" cy="15026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D0498B6-F275-2739-A634-80699D024D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188" y="2189876"/>
            <a:ext cx="2181398" cy="13570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3086FC-F047-4E71-C96C-B6CEEDCA83BD}"/>
              </a:ext>
            </a:extLst>
          </p:cNvPr>
          <p:cNvSpPr/>
          <p:nvPr/>
        </p:nvSpPr>
        <p:spPr>
          <a:xfrm>
            <a:off x="7424019" y="0"/>
            <a:ext cx="4767981" cy="2864386"/>
          </a:xfrm>
          <a:prstGeom prst="rect">
            <a:avLst/>
          </a:prstGeom>
          <a:solidFill>
            <a:schemeClr val="lt1">
              <a:alpha val="9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b="1" dirty="0"/>
              <a:t>Формируй фразу. Можно в двух вариантах. Петя кати (вези) лису. Или: Петя катит (везёт) пилу.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Крути колёсико мышки, чтобы поменять предмет.</a:t>
            </a:r>
          </a:p>
          <a:p>
            <a:pPr algn="ctr"/>
            <a:endParaRPr lang="ru-RU" dirty="0"/>
          </a:p>
        </p:txBody>
      </p:sp>
      <p:sp>
        <p:nvSpPr>
          <p:cNvPr id="6" name="Управляющая кнопка: справка 5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3EB096AB-40D4-FC97-97B1-14F640435847}"/>
              </a:ext>
            </a:extLst>
          </p:cNvPr>
          <p:cNvSpPr/>
          <p:nvPr/>
        </p:nvSpPr>
        <p:spPr>
          <a:xfrm>
            <a:off x="11450320" y="0"/>
            <a:ext cx="741680" cy="629920"/>
          </a:xfrm>
          <a:prstGeom prst="actionButtonHelp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&quot;Вперед&quot; или &quot;Следующий&quot;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97AF83-9EBE-5740-C282-9B9F11FBC4BF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&quot;Назад&quot; или &quot;Предыдущий&quot; 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0F18FA8-AF9D-290C-33B9-53A816B63B47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03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D5C53C0-EC81-5FF9-48B0-498AE0B741EF}"/>
              </a:ext>
            </a:extLst>
          </p:cNvPr>
          <p:cNvSpPr/>
          <p:nvPr/>
        </p:nvSpPr>
        <p:spPr>
          <a:xfrm>
            <a:off x="2959147" y="1544935"/>
            <a:ext cx="62737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МОЛОДЕЦ!</a:t>
            </a:r>
          </a:p>
        </p:txBody>
      </p:sp>
      <p:sp>
        <p:nvSpPr>
          <p:cNvPr id="4" name="Управляющая кнопка: &quot;Назад&quot; или &quot;Предыдущий&quot; 3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68482AB-4CE6-017A-BB74-206E27A7A5A6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00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D17E5E6F-B159-47C5-BA7C-7036B5D2E287}"/>
              </a:ext>
            </a:extLst>
          </p:cNvPr>
          <p:cNvGrpSpPr/>
          <p:nvPr/>
        </p:nvGrpSpPr>
        <p:grpSpPr>
          <a:xfrm>
            <a:off x="109150" y="1574915"/>
            <a:ext cx="7772400" cy="4734560"/>
            <a:chOff x="718615" y="120949"/>
            <a:chExt cx="10190480" cy="6471921"/>
          </a:xfrm>
        </p:grpSpPr>
        <p:sp>
          <p:nvSpPr>
            <p:cNvPr id="2" name="Прямоугольник: скругленные углы 1">
              <a:extLst>
                <a:ext uri="{FF2B5EF4-FFF2-40B4-BE49-F238E27FC236}">
                  <a16:creationId xmlns:a16="http://schemas.microsoft.com/office/drawing/2014/main" id="{6685013A-488B-4DFC-BEE2-ADBB3429E6F1}"/>
                </a:ext>
              </a:extLst>
            </p:cNvPr>
            <p:cNvSpPr/>
            <p:nvPr/>
          </p:nvSpPr>
          <p:spPr>
            <a:xfrm>
              <a:off x="718615" y="120949"/>
              <a:ext cx="10190480" cy="6471921"/>
            </a:xfrm>
            <a:prstGeom prst="roundRect">
              <a:avLst/>
            </a:prstGeom>
            <a:solidFill>
              <a:srgbClr val="60BABE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39C882D1-E1B0-4337-9CF0-D6548B1AD0C1}"/>
                </a:ext>
              </a:extLst>
            </p:cNvPr>
            <p:cNvSpPr/>
            <p:nvPr/>
          </p:nvSpPr>
          <p:spPr>
            <a:xfrm>
              <a:off x="1064256" y="965202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D0418E53-A846-45CD-B697-800FF96C1CB9}"/>
                </a:ext>
              </a:extLst>
            </p:cNvPr>
            <p:cNvSpPr/>
            <p:nvPr/>
          </p:nvSpPr>
          <p:spPr>
            <a:xfrm>
              <a:off x="3045456" y="473891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1D2465DF-CADF-4E56-B7EC-B027F4E397C4}"/>
                </a:ext>
              </a:extLst>
            </p:cNvPr>
            <p:cNvSpPr/>
            <p:nvPr/>
          </p:nvSpPr>
          <p:spPr>
            <a:xfrm>
              <a:off x="5029200" y="876662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5E4D1149-15A6-4FE8-9B48-94F3AAA6D495}"/>
                </a:ext>
              </a:extLst>
            </p:cNvPr>
            <p:cNvSpPr/>
            <p:nvPr/>
          </p:nvSpPr>
          <p:spPr>
            <a:xfrm>
              <a:off x="4498339" y="3797664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2C6927F6-3F7B-4631-8E6D-6CA70AE7D693}"/>
                </a:ext>
              </a:extLst>
            </p:cNvPr>
            <p:cNvSpPr/>
            <p:nvPr/>
          </p:nvSpPr>
          <p:spPr>
            <a:xfrm>
              <a:off x="7513322" y="2559593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00B67060-39F6-4211-B625-BCD1B750714B}"/>
                </a:ext>
              </a:extLst>
            </p:cNvPr>
            <p:cNvSpPr/>
            <p:nvPr/>
          </p:nvSpPr>
          <p:spPr>
            <a:xfrm>
              <a:off x="6502397" y="4590867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1969A899-42DB-426D-9519-39EA8B0F0C1F}"/>
                </a:ext>
              </a:extLst>
            </p:cNvPr>
            <p:cNvSpPr/>
            <p:nvPr/>
          </p:nvSpPr>
          <p:spPr>
            <a:xfrm>
              <a:off x="8813801" y="4299857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D3EFD670-6013-4418-A17E-010C4958C7A5}"/>
                </a:ext>
              </a:extLst>
            </p:cNvPr>
            <p:cNvSpPr/>
            <p:nvPr/>
          </p:nvSpPr>
          <p:spPr>
            <a:xfrm>
              <a:off x="1064256" y="4021911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B84B4CF6-018F-4C58-9930-F0EEB119AA30}"/>
                </a:ext>
              </a:extLst>
            </p:cNvPr>
            <p:cNvSpPr/>
            <p:nvPr/>
          </p:nvSpPr>
          <p:spPr>
            <a:xfrm>
              <a:off x="2852417" y="2632891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599771B9-EB26-4799-B561-873FD9A9BF03}"/>
                </a:ext>
              </a:extLst>
            </p:cNvPr>
            <p:cNvSpPr/>
            <p:nvPr/>
          </p:nvSpPr>
          <p:spPr>
            <a:xfrm>
              <a:off x="8778240" y="936898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BCDAAAAD-DD8F-4AA2-BA5E-8C936648AA2D}"/>
                </a:ext>
              </a:extLst>
            </p:cNvPr>
            <p:cNvSpPr/>
            <p:nvPr/>
          </p:nvSpPr>
          <p:spPr>
            <a:xfrm>
              <a:off x="6903720" y="473891"/>
              <a:ext cx="1676400" cy="172429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C1E6EF6-9B85-4D32-B478-94603ABD33B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8249" y="3556061"/>
            <a:ext cx="970520" cy="81523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C0C6686-361F-4926-8B73-3B563BAE62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0063" y="5229582"/>
            <a:ext cx="912759" cy="59215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9A4686B-6679-4EE1-A765-987E0D59332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5246" y="2047887"/>
            <a:ext cx="732168" cy="88085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1CA6750-A3DF-48E8-BAB7-B4D1C1B7016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453" y="4345391"/>
            <a:ext cx="1157243" cy="104804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CE679B3-E832-465C-85EA-3CAB0E4A2A4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7" b="95478" l="3523" r="96932">
                        <a14:foregroundMark x1="48636" y1="7503" x2="48636" y2="7503"/>
                        <a14:foregroundMark x1="95341" y1="61562" x2="95341" y2="61562"/>
                        <a14:foregroundMark x1="3523" y1="84687" x2="3523" y2="84687"/>
                        <a14:foregroundMark x1="43864" y1="8633" x2="43864" y2="8633"/>
                        <a14:foregroundMark x1="42841" y1="719" x2="42841" y2="719"/>
                        <a14:foregroundMark x1="96932" y1="83453" x2="96932" y2="83453"/>
                        <a14:foregroundMark x1="40227" y1="92395" x2="40227" y2="92395"/>
                        <a14:foregroundMark x1="56136" y1="95478" x2="56136" y2="95478"/>
                        <a14:foregroundMark x1="68295" y1="95272" x2="68295" y2="95272"/>
                        <a14:backgroundMark x1="31136" y1="80370" x2="31136" y2="80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8097" y="1889967"/>
            <a:ext cx="969968" cy="107247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E5904A9-EFB1-410C-AF99-AA6D2B4908A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75" b="95875" l="5858" r="98605">
                        <a14:foregroundMark x1="80056" y1="89500" x2="80056" y2="89500"/>
                        <a14:foregroundMark x1="94282" y1="47375" x2="94282" y2="47375"/>
                        <a14:foregroundMark x1="51604" y1="9000" x2="51604" y2="9000"/>
                        <a14:foregroundMark x1="5997" y1="47375" x2="5997" y2="47375"/>
                        <a14:foregroundMark x1="40167" y1="95875" x2="40167" y2="95875"/>
                        <a14:foregroundMark x1="47280" y1="2625" x2="47280" y2="2625"/>
                        <a14:foregroundMark x1="44491" y1="26875" x2="31660" y2="24375"/>
                        <a14:foregroundMark x1="54533" y1="30750" x2="41702" y2="23125"/>
                        <a14:foregroundMark x1="30265" y1="23125" x2="35983" y2="12875"/>
                        <a14:foregroundMark x1="51604" y1="18000" x2="50209" y2="3875"/>
                        <a14:foregroundMark x1="51604" y1="10250" x2="48815" y2="1375"/>
                        <a14:foregroundMark x1="54533" y1="10250" x2="48815" y2="3875"/>
                        <a14:foregroundMark x1="48815" y1="3875" x2="47280" y2="2625"/>
                        <a14:foregroundMark x1="97211" y1="44750" x2="98605" y2="4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10478"/>
          <a:stretch/>
        </p:blipFill>
        <p:spPr>
          <a:xfrm>
            <a:off x="3665937" y="2290767"/>
            <a:ext cx="854572" cy="863064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7CF6D11-25F2-4342-8AA4-1F910D5985D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90" b="-19358"/>
          <a:stretch/>
        </p:blipFill>
        <p:spPr>
          <a:xfrm>
            <a:off x="6383782" y="2238158"/>
            <a:ext cx="918695" cy="96250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3E085B42-F8DB-479A-86A8-03CF1A5554E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46" t="-18137" r="-5441" b="-9430"/>
          <a:stretch/>
        </p:blipFill>
        <p:spPr>
          <a:xfrm>
            <a:off x="1736626" y="3556061"/>
            <a:ext cx="1255364" cy="87261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2A86C84-C06A-4FCD-B7E3-46E7E8F08B97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9079" y="4925802"/>
            <a:ext cx="994940" cy="73032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CAFFCDD-0C03-4969-8F96-BA5AC2E810A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018" y="4518172"/>
            <a:ext cx="694752" cy="101982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C8E931C-1645-446D-9965-EAC0F736FFC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62" r="7746"/>
          <a:stretch/>
        </p:blipFill>
        <p:spPr>
          <a:xfrm>
            <a:off x="473985" y="2255426"/>
            <a:ext cx="953252" cy="961454"/>
          </a:xfrm>
          <a:prstGeom prst="rect">
            <a:avLst/>
          </a:prstGeom>
        </p:spPr>
      </p:pic>
      <p:sp>
        <p:nvSpPr>
          <p:cNvPr id="40" name="Овал 39">
            <a:extLst>
              <a:ext uri="{FF2B5EF4-FFF2-40B4-BE49-F238E27FC236}">
                <a16:creationId xmlns:a16="http://schemas.microsoft.com/office/drawing/2014/main" id="{453567AA-4443-417F-B64E-B57EF0BE340C}"/>
              </a:ext>
            </a:extLst>
          </p:cNvPr>
          <p:cNvSpPr/>
          <p:nvPr/>
        </p:nvSpPr>
        <p:spPr>
          <a:xfrm>
            <a:off x="3377516" y="2105111"/>
            <a:ext cx="1309041" cy="132813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4419258A-6C08-4A4E-AF30-3038967FB719}"/>
              </a:ext>
            </a:extLst>
          </p:cNvPr>
          <p:cNvSpPr/>
          <p:nvPr/>
        </p:nvSpPr>
        <p:spPr>
          <a:xfrm>
            <a:off x="4811387" y="1806213"/>
            <a:ext cx="1309041" cy="13281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23B92D1F-C96F-446C-86EC-34F2595937A8}"/>
              </a:ext>
            </a:extLst>
          </p:cNvPr>
          <p:cNvSpPr/>
          <p:nvPr/>
        </p:nvSpPr>
        <p:spPr>
          <a:xfrm>
            <a:off x="6220968" y="2099562"/>
            <a:ext cx="1309041" cy="132813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3A93125-15FF-4837-89BD-A7106479496A}"/>
              </a:ext>
            </a:extLst>
          </p:cNvPr>
          <p:cNvSpPr/>
          <p:nvPr/>
        </p:nvSpPr>
        <p:spPr>
          <a:xfrm>
            <a:off x="4513363" y="4789181"/>
            <a:ext cx="1309041" cy="132813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44292A5B-013E-4B56-8A81-B1F9A3277AC8}"/>
              </a:ext>
            </a:extLst>
          </p:cNvPr>
          <p:cNvSpPr/>
          <p:nvPr/>
        </p:nvSpPr>
        <p:spPr>
          <a:xfrm>
            <a:off x="6279144" y="4637172"/>
            <a:ext cx="1309041" cy="1328131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37EF457-BD65-49B0-81A6-08E68DC540A6}"/>
              </a:ext>
            </a:extLst>
          </p:cNvPr>
          <p:cNvSpPr/>
          <p:nvPr/>
        </p:nvSpPr>
        <p:spPr>
          <a:xfrm>
            <a:off x="3022207" y="4231273"/>
            <a:ext cx="1309041" cy="1328131"/>
          </a:xfrm>
          <a:prstGeom prst="ellipse">
            <a:avLst/>
          </a:prstGeom>
          <a:solidFill>
            <a:srgbClr val="F018D1"/>
          </a:solidFill>
          <a:ln>
            <a:solidFill>
              <a:srgbClr val="F018D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43535BFF-A245-4567-A357-8F313370F66A}"/>
              </a:ext>
            </a:extLst>
          </p:cNvPr>
          <p:cNvSpPr/>
          <p:nvPr/>
        </p:nvSpPr>
        <p:spPr>
          <a:xfrm>
            <a:off x="1706409" y="3342074"/>
            <a:ext cx="1309041" cy="1328131"/>
          </a:xfrm>
          <a:prstGeom prst="ellipse">
            <a:avLst/>
          </a:prstGeom>
          <a:solidFill>
            <a:srgbClr val="3123E5"/>
          </a:solidFill>
          <a:ln>
            <a:solidFill>
              <a:srgbClr val="3123E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4870E296-CD25-4D59-89BC-9F034B945C59}"/>
              </a:ext>
            </a:extLst>
          </p:cNvPr>
          <p:cNvSpPr/>
          <p:nvPr/>
        </p:nvSpPr>
        <p:spPr>
          <a:xfrm>
            <a:off x="1851551" y="1811078"/>
            <a:ext cx="1309041" cy="132813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D7A390FA-606A-4CC3-A234-1CECA385FD3B}"/>
              </a:ext>
            </a:extLst>
          </p:cNvPr>
          <p:cNvSpPr/>
          <p:nvPr/>
        </p:nvSpPr>
        <p:spPr>
          <a:xfrm>
            <a:off x="344394" y="4364016"/>
            <a:ext cx="1309041" cy="132813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4424850F-8DE1-4833-870F-ECD9ED543DE1}"/>
              </a:ext>
            </a:extLst>
          </p:cNvPr>
          <p:cNvSpPr/>
          <p:nvPr/>
        </p:nvSpPr>
        <p:spPr>
          <a:xfrm>
            <a:off x="366937" y="2132560"/>
            <a:ext cx="1309041" cy="1328131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9C54B812-7BE2-46E0-BCAB-5D65CA234813}"/>
              </a:ext>
            </a:extLst>
          </p:cNvPr>
          <p:cNvSpPr/>
          <p:nvPr/>
        </p:nvSpPr>
        <p:spPr>
          <a:xfrm>
            <a:off x="5261123" y="3342074"/>
            <a:ext cx="1309041" cy="1328131"/>
          </a:xfrm>
          <a:prstGeom prst="ellipse">
            <a:avLst/>
          </a:prstGeom>
          <a:solidFill>
            <a:srgbClr val="EB531D"/>
          </a:solidFill>
          <a:ln>
            <a:solidFill>
              <a:srgbClr val="F16A0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3AD5D2D0-5394-44FC-934B-7438D1505268}"/>
              </a:ext>
            </a:extLst>
          </p:cNvPr>
          <p:cNvSpPr/>
          <p:nvPr/>
        </p:nvSpPr>
        <p:spPr>
          <a:xfrm>
            <a:off x="119081" y="181948"/>
            <a:ext cx="1309041" cy="1328131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334A2A6D-B60C-48B6-ACEB-80C866870923}"/>
              </a:ext>
            </a:extLst>
          </p:cNvPr>
          <p:cNvSpPr/>
          <p:nvPr/>
        </p:nvSpPr>
        <p:spPr>
          <a:xfrm>
            <a:off x="1574455" y="42151"/>
            <a:ext cx="1309041" cy="132813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826302F2-A104-451D-BA7B-DD97ED9BA478}"/>
              </a:ext>
            </a:extLst>
          </p:cNvPr>
          <p:cNvSpPr/>
          <p:nvPr/>
        </p:nvSpPr>
        <p:spPr>
          <a:xfrm>
            <a:off x="3176292" y="168264"/>
            <a:ext cx="1309041" cy="1328131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29BA842E-C6DA-40A2-9A0D-E6ECF2271703}"/>
              </a:ext>
            </a:extLst>
          </p:cNvPr>
          <p:cNvSpPr/>
          <p:nvPr/>
        </p:nvSpPr>
        <p:spPr>
          <a:xfrm>
            <a:off x="4826603" y="74032"/>
            <a:ext cx="1309041" cy="13281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8285ABB0-64B2-42F3-9DF4-94B0FB1FF82A}"/>
              </a:ext>
            </a:extLst>
          </p:cNvPr>
          <p:cNvSpPr/>
          <p:nvPr/>
        </p:nvSpPr>
        <p:spPr>
          <a:xfrm>
            <a:off x="10797651" y="874099"/>
            <a:ext cx="1309041" cy="132813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0729D9BB-C5EA-4453-B39E-4278D0BBDAB4}"/>
              </a:ext>
            </a:extLst>
          </p:cNvPr>
          <p:cNvSpPr/>
          <p:nvPr/>
        </p:nvSpPr>
        <p:spPr>
          <a:xfrm>
            <a:off x="7866436" y="127808"/>
            <a:ext cx="1309041" cy="1328131"/>
          </a:xfrm>
          <a:prstGeom prst="ellipse">
            <a:avLst/>
          </a:prstGeom>
          <a:solidFill>
            <a:srgbClr val="3123E5"/>
          </a:solidFill>
          <a:ln>
            <a:solidFill>
              <a:srgbClr val="3123E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29BEA215-C840-4CAC-891B-092D409C9595}"/>
              </a:ext>
            </a:extLst>
          </p:cNvPr>
          <p:cNvSpPr/>
          <p:nvPr/>
        </p:nvSpPr>
        <p:spPr>
          <a:xfrm>
            <a:off x="6397628" y="136525"/>
            <a:ext cx="1309041" cy="132813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D0ECD598-8E40-42E3-9BE2-FF495761499F}"/>
              </a:ext>
            </a:extLst>
          </p:cNvPr>
          <p:cNvSpPr/>
          <p:nvPr/>
        </p:nvSpPr>
        <p:spPr>
          <a:xfrm>
            <a:off x="9306557" y="198376"/>
            <a:ext cx="1309041" cy="1328131"/>
          </a:xfrm>
          <a:prstGeom prst="ellipse">
            <a:avLst/>
          </a:prstGeom>
          <a:solidFill>
            <a:srgbClr val="F018D1"/>
          </a:solidFill>
          <a:ln>
            <a:solidFill>
              <a:srgbClr val="F018D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9E7DF25C-45B1-4F1F-9BD2-F544450823F4}"/>
              </a:ext>
            </a:extLst>
          </p:cNvPr>
          <p:cNvSpPr/>
          <p:nvPr/>
        </p:nvSpPr>
        <p:spPr>
          <a:xfrm>
            <a:off x="8040245" y="1693926"/>
            <a:ext cx="1309041" cy="1328131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5521E4B9-EC89-40A5-8AEA-25D62F2C941F}"/>
              </a:ext>
            </a:extLst>
          </p:cNvPr>
          <p:cNvSpPr/>
          <p:nvPr/>
        </p:nvSpPr>
        <p:spPr>
          <a:xfrm>
            <a:off x="9418948" y="1635760"/>
            <a:ext cx="1309041" cy="132813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DB7E98D0-C5C0-42F3-B78D-E1D03DB70F36}"/>
              </a:ext>
            </a:extLst>
          </p:cNvPr>
          <p:cNvSpPr/>
          <p:nvPr/>
        </p:nvSpPr>
        <p:spPr>
          <a:xfrm>
            <a:off x="8343559" y="3180206"/>
            <a:ext cx="1309041" cy="1328131"/>
          </a:xfrm>
          <a:prstGeom prst="ellipse">
            <a:avLst/>
          </a:prstGeom>
          <a:solidFill>
            <a:srgbClr val="EB531D"/>
          </a:solidFill>
          <a:ln>
            <a:solidFill>
              <a:srgbClr val="F16A0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CA40683C-8C49-4226-8B9A-F913EA2B09D6}"/>
              </a:ext>
            </a:extLst>
          </p:cNvPr>
          <p:cNvSpPr/>
          <p:nvPr/>
        </p:nvSpPr>
        <p:spPr>
          <a:xfrm>
            <a:off x="7424019" y="0"/>
            <a:ext cx="4767981" cy="2388238"/>
          </a:xfrm>
          <a:prstGeom prst="rect">
            <a:avLst/>
          </a:prstGeom>
          <a:solidFill>
            <a:schemeClr val="lt1">
              <a:alpha val="9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b="1" dirty="0"/>
          </a:p>
          <a:p>
            <a:pPr algn="ctr"/>
            <a:r>
              <a:rPr lang="ru-RU" b="1" dirty="0"/>
              <a:t>Посмотри на все предметы назови и запомни их. Затем спрячь, для этого нажми на кружочки. Можно спрятать один, несколько или все предметы. Затем проверь себя. </a:t>
            </a:r>
          </a:p>
          <a:p>
            <a:pPr algn="ctr"/>
            <a:endParaRPr lang="ru-RU" dirty="0"/>
          </a:p>
        </p:txBody>
      </p:sp>
      <p:sp>
        <p:nvSpPr>
          <p:cNvPr id="65" name="Управляющая кнопка: справка 6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CD0B5FF-8D6C-4DAC-A9DF-CFAC64E4E540}"/>
              </a:ext>
            </a:extLst>
          </p:cNvPr>
          <p:cNvSpPr/>
          <p:nvPr/>
        </p:nvSpPr>
        <p:spPr>
          <a:xfrm>
            <a:off x="11450320" y="0"/>
            <a:ext cx="741680" cy="629920"/>
          </a:xfrm>
          <a:prstGeom prst="actionButtonHelp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6">
            <a:extLst>
              <a:ext uri="{FF2B5EF4-FFF2-40B4-BE49-F238E27FC236}">
                <a16:creationId xmlns:a16="http://schemas.microsoft.com/office/drawing/2014/main" id="{86CA4B5B-5774-891C-0703-836AA945C8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2" r="14985"/>
          <a:stretch/>
        </p:blipFill>
        <p:spPr bwMode="auto">
          <a:xfrm>
            <a:off x="10050753" y="3963679"/>
            <a:ext cx="1129690" cy="243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Управляющая кнопка: &quot;Вперед&quot; или &quot;Следующий&quot; 1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FD26BD4-3888-34D5-82A1-DABA95DD3E2A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&quot;Назад&quot; или &quot;Предыдущий&quot; 2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03636D0-741C-ED2E-FEC1-B8622E750D93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56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4" grpId="0" animBg="1"/>
      <p:bldP spid="6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D94E665-15D5-1274-DE28-8D3C6BB1B81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9" b="6199"/>
          <a:stretch/>
        </p:blipFill>
        <p:spPr>
          <a:xfrm>
            <a:off x="8810128" y="4638833"/>
            <a:ext cx="1299072" cy="80514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8E36379-E06A-1CAD-7FA5-5968904B33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06" y="5049789"/>
            <a:ext cx="1281021" cy="8569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CD8C6D-0901-D09E-7746-7F854286F50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222" y="5317191"/>
            <a:ext cx="1219378" cy="992268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3CBCD885-B6C1-05F8-1ABD-F59221FAD2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2884D6-5D60-2BE7-2196-C5F0E3E2A82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2014" y="582295"/>
            <a:ext cx="818027" cy="6461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A13D125-96D9-5366-57AD-90E6AE451F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3" r="7156"/>
          <a:stretch/>
        </p:blipFill>
        <p:spPr>
          <a:xfrm>
            <a:off x="9660245" y="905352"/>
            <a:ext cx="1372164" cy="128581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E37CCC-FD7C-E6A2-E54F-50BFB86E225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342" y="2191170"/>
            <a:ext cx="1284383" cy="94279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24491B4-D903-E65C-D08F-4A88C4967B3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5125" y="646565"/>
            <a:ext cx="625695" cy="869092"/>
          </a:xfrm>
          <a:prstGeom prst="rect">
            <a:avLst/>
          </a:prstGeom>
        </p:spPr>
      </p:pic>
      <p:sp>
        <p:nvSpPr>
          <p:cNvPr id="17" name="AutoShape 6">
            <a:extLst>
              <a:ext uri="{FF2B5EF4-FFF2-40B4-BE49-F238E27FC236}">
                <a16:creationId xmlns:a16="http://schemas.microsoft.com/office/drawing/2014/main" id="{E1863C1C-6550-033B-B904-4332D9649D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8">
            <a:extLst>
              <a:ext uri="{FF2B5EF4-FFF2-40B4-BE49-F238E27FC236}">
                <a16:creationId xmlns:a16="http://schemas.microsoft.com/office/drawing/2014/main" id="{7D019D21-6F4D-DD85-2606-EB7706B770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10">
            <a:extLst>
              <a:ext uri="{FF2B5EF4-FFF2-40B4-BE49-F238E27FC236}">
                <a16:creationId xmlns:a16="http://schemas.microsoft.com/office/drawing/2014/main" id="{22714EA4-6C0E-00C8-7C00-6F373841B4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12">
            <a:extLst>
              <a:ext uri="{FF2B5EF4-FFF2-40B4-BE49-F238E27FC236}">
                <a16:creationId xmlns:a16="http://schemas.microsoft.com/office/drawing/2014/main" id="{879A7DA3-293B-EE32-725C-6A1F60543F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14">
            <a:extLst>
              <a:ext uri="{FF2B5EF4-FFF2-40B4-BE49-F238E27FC236}">
                <a16:creationId xmlns:a16="http://schemas.microsoft.com/office/drawing/2014/main" id="{B5CE316A-C025-D10C-9375-B1003A88CC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05600" y="403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C2FF3D3-5A6D-C404-D486-C74DF37AC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32107" y="1856544"/>
            <a:ext cx="3888463" cy="278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AB291B-74F9-C3C2-9EBA-19DE0C3AD253}"/>
              </a:ext>
            </a:extLst>
          </p:cNvPr>
          <p:cNvSpPr/>
          <p:nvPr/>
        </p:nvSpPr>
        <p:spPr>
          <a:xfrm>
            <a:off x="7271133" y="0"/>
            <a:ext cx="4920867" cy="2921316"/>
          </a:xfrm>
          <a:prstGeom prst="rect">
            <a:avLst/>
          </a:prstGeom>
          <a:solidFill>
            <a:schemeClr val="lt1">
              <a:alpha val="9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b="1" dirty="0"/>
              <a:t>Назови (повтори) все предметы. Затем можно проговаривать фразу. Я вижу рыбу, я вижу лису и т. д.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Нажимай на предмет и увидишь его через лупу.</a:t>
            </a:r>
          </a:p>
          <a:p>
            <a:pPr algn="ctr"/>
            <a:endParaRPr lang="ru-RU" dirty="0"/>
          </a:p>
        </p:txBody>
      </p:sp>
      <p:sp>
        <p:nvSpPr>
          <p:cNvPr id="7" name="Управляющая кнопка: справка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7C1E7CC-C6CF-F956-7C0B-8C182E97C996}"/>
              </a:ext>
            </a:extLst>
          </p:cNvPr>
          <p:cNvSpPr/>
          <p:nvPr/>
        </p:nvSpPr>
        <p:spPr>
          <a:xfrm>
            <a:off x="11450320" y="0"/>
            <a:ext cx="741680" cy="629920"/>
          </a:xfrm>
          <a:prstGeom prst="actionButtonHelp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&quot;Вперед&quot; или &quot;Следующий&quot;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D25F61B-A694-06F1-E598-81D62A1854ED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&quot;Назад&quot; или &quot;Предыдущий&quot;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5ADC868-1412-AB9F-735B-AD2527B54E8F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08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0349 0.3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5" y="1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349 0.38796 L -4.16667E-6 3.7037E-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5" y="-1879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33907 0.3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53" y="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33907 0.30185 L -4.16667E-6 3.7037E-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53" y="-1509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-0.32786 0.3557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93" y="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2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32786 0.35579 L -4.16667E-6 3.7037E-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93" y="-1780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-0.31888 -0.0444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51" y="-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2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31888 -0.04444 L -4.16667E-6 3.7037E-7 " pathEditMode="relative" rAng="0" ptsTypes="AA">
                                      <p:cBhvr>
                                        <p:cTn id="51" dur="2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222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-0.21849 -0.2740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16" y="-1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42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21849 -0.27407 L -4.16667E-6 3.7037E-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24" y="13704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20209 -0.2650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4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209 -0.26505 L -4.16667E-6 3.7037E-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5" y="12616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41485 -0.23009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42" y="-1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42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41485 -0.23009 L -4.16667E-6 3.7037E-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42" y="11505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380C783-6B1E-DFE5-0F88-FDA9F21EF9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65B8A0C-CCBD-4ACF-B6B5-F3016D895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12" b="99808" l="5000" r="94667">
                        <a14:foregroundMark x1="45333" y1="6923" x2="50889" y2="5962"/>
                        <a14:foregroundMark x1="46111" y1="20577" x2="45222" y2="49808"/>
                        <a14:foregroundMark x1="46444" y1="58558" x2="46111" y2="85192"/>
                        <a14:foregroundMark x1="50889" y1="94038" x2="67778" y2="97500"/>
                        <a14:foregroundMark x1="81111" y1="84712" x2="68444" y2="67788"/>
                        <a14:foregroundMark x1="68444" y1="67788" x2="58778" y2="62500"/>
                        <a14:foregroundMark x1="58778" y1="62500" x2="57889" y2="62404"/>
                        <a14:foregroundMark x1="57556" y1="62788" x2="71222" y2="83077"/>
                        <a14:foregroundMark x1="73333" y1="78365" x2="77778" y2="71250"/>
                        <a14:foregroundMark x1="77778" y1="71250" x2="77778" y2="71250"/>
                        <a14:foregroundMark x1="79111" y1="73173" x2="80000" y2="82788"/>
                        <a14:foregroundMark x1="80000" y1="82788" x2="79778" y2="82788"/>
                        <a14:foregroundMark x1="63667" y1="84904" x2="62889" y2="78654"/>
                        <a14:foregroundMark x1="62889" y1="78558" x2="66444" y2="80481"/>
                        <a14:foregroundMark x1="51889" y1="75577" x2="52556" y2="85673"/>
                        <a14:foregroundMark x1="52222" y1="98654" x2="48667" y2="97788"/>
                        <a14:foregroundMark x1="36667" y1="99135" x2="31556" y2="98269"/>
                        <a14:foregroundMark x1="23000" y1="99135" x2="20000" y2="99135"/>
                        <a14:foregroundMark x1="14444" y1="98269" x2="12333" y2="97788"/>
                        <a14:foregroundMark x1="9556" y1="99808" x2="12556" y2="88462"/>
                        <a14:foregroundMark x1="12556" y1="88462" x2="12000" y2="87692"/>
                        <a14:foregroundMark x1="60778" y1="98269" x2="67000" y2="98077"/>
                        <a14:foregroundMark x1="78778" y1="99135" x2="84444" y2="98942"/>
                        <a14:foregroundMark x1="76000" y1="98846" x2="70889" y2="98654"/>
                        <a14:foregroundMark x1="29111" y1="66346" x2="28778" y2="51538"/>
                        <a14:foregroundMark x1="15444" y1="54231" x2="14889" y2="61154"/>
                        <a14:foregroundMark x1="16444" y1="60000" x2="34556" y2="55288"/>
                        <a14:foregroundMark x1="34111" y1="57788" x2="28111" y2="64038"/>
                        <a14:foregroundMark x1="24444" y1="47981" x2="21444" y2="54712"/>
                        <a14:foregroundMark x1="14222" y1="56923" x2="18556" y2="60288"/>
                        <a14:foregroundMark x1="14000" y1="37885" x2="19222" y2="38558"/>
                        <a14:foregroundMark x1="26000" y1="25000" x2="28444" y2="34808"/>
                        <a14:foregroundMark x1="28444" y1="34808" x2="28444" y2="34808"/>
                        <a14:foregroundMark x1="29333" y1="34808" x2="31222" y2="35288"/>
                        <a14:foregroundMark x1="18111" y1="28173" x2="18556" y2="32596"/>
                        <a14:foregroundMark x1="13889" y1="20192" x2="37111" y2="12115"/>
                        <a14:foregroundMark x1="37111" y1="12115" x2="37111" y2="12019"/>
                        <a14:foregroundMark x1="39778" y1="12308" x2="62889" y2="15865"/>
                        <a14:foregroundMark x1="65222" y1="16442" x2="77778" y2="24423"/>
                        <a14:foregroundMark x1="80667" y1="24038" x2="51222" y2="20865"/>
                        <a14:foregroundMark x1="51222" y1="20865" x2="50889" y2="21154"/>
                        <a14:foregroundMark x1="41111" y1="20481" x2="32333" y2="21635"/>
                        <a14:foregroundMark x1="32333" y1="21635" x2="32333" y2="21635"/>
                        <a14:foregroundMark x1="23778" y1="23077" x2="57333" y2="21442"/>
                        <a14:foregroundMark x1="5111" y1="23269" x2="17667" y2="24327"/>
                        <a14:foregroundMark x1="94667" y1="24327" x2="89556" y2="22788"/>
                        <a14:foregroundMark x1="48000" y1="2212" x2="48000" y2="2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-152400"/>
            <a:ext cx="5934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594F27-DA13-ACD5-2E8A-4C0DB0D4C0A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" b="98250" l="3905" r="99303">
                        <a14:foregroundMark x1="8368" y1="86875" x2="6695" y2="82500"/>
                        <a14:foregroundMark x1="12413" y1="94250" x2="12413" y2="94250"/>
                        <a14:foregroundMark x1="49512" y1="98250" x2="49512" y2="98250"/>
                        <a14:foregroundMark x1="95397" y1="46875" x2="94421" y2="45000"/>
                        <a14:foregroundMark x1="99303" y1="48625" x2="98466" y2="48250"/>
                        <a14:foregroundMark x1="49512" y1="9125" x2="49512" y2="8125"/>
                        <a14:foregroundMark x1="48396" y1="3750" x2="48396" y2="2875"/>
                        <a14:foregroundMark x1="34310" y1="625" x2="34310" y2="625"/>
                        <a14:foregroundMark x1="43236" y1="15500" x2="46304" y2="25000"/>
                        <a14:foregroundMark x1="34728" y1="23875" x2="28731" y2="20625"/>
                        <a14:foregroundMark x1="3905" y1="44125" x2="3905" y2="44125"/>
                      </a14:backgroundRemoval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59" y="1928564"/>
            <a:ext cx="675481" cy="7536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025548-8D27-241D-7449-3EDF18CA04B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" b="98250" l="3905" r="99303">
                        <a14:foregroundMark x1="8368" y1="86875" x2="6695" y2="82500"/>
                        <a14:foregroundMark x1="12413" y1="94250" x2="12413" y2="94250"/>
                        <a14:foregroundMark x1="49512" y1="98250" x2="49512" y2="98250"/>
                        <a14:foregroundMark x1="95397" y1="46875" x2="94421" y2="45000"/>
                        <a14:foregroundMark x1="99303" y1="48625" x2="98466" y2="48250"/>
                        <a14:foregroundMark x1="49512" y1="9125" x2="49512" y2="8125"/>
                        <a14:foregroundMark x1="48396" y1="3750" x2="48396" y2="2875"/>
                        <a14:foregroundMark x1="34310" y1="625" x2="34310" y2="625"/>
                        <a14:foregroundMark x1="43236" y1="15500" x2="46304" y2="25000"/>
                        <a14:foregroundMark x1="34728" y1="23875" x2="28731" y2="20625"/>
                        <a14:foregroundMark x1="3905" y1="44125" x2="3905" y2="44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58" y="1928563"/>
            <a:ext cx="675481" cy="7536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591E61-5D4D-93A4-21B3-B4A135C091B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59" y="2025085"/>
            <a:ext cx="807561" cy="6571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026CB5-9B30-253F-0D86-E780389876D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59" y="2025084"/>
            <a:ext cx="807561" cy="6571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9F3E789-1C89-DDA7-E9E2-1E525DDD24A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394" y="1962243"/>
            <a:ext cx="897232" cy="7536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8076EC-CD8E-C66F-3879-A9F8D9BBBEA6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394" y="1962243"/>
            <a:ext cx="897232" cy="7536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B3B8E5B-9932-260D-DEE6-91214063D578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12" y="3581400"/>
            <a:ext cx="776327" cy="4775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5A9AED4-4F0C-FF0B-8DDF-1C33B8E28904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11" y="3581399"/>
            <a:ext cx="776327" cy="47752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3FEC778-B86E-5C71-FF4D-759D76904A58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021" y="3515358"/>
            <a:ext cx="809714" cy="59436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FE36B1E-A98A-BE7E-E19B-95FFD27BE51B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021" y="3511876"/>
            <a:ext cx="809714" cy="59436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EF90920-0739-7715-2B63-FAA2E29BF028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08" y="3429000"/>
            <a:ext cx="675603" cy="8128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52F8673-E1BE-9BE5-A18C-3CDA1B35E243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08" y="3429000"/>
            <a:ext cx="675603" cy="8128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2584959-5950-F00C-C428-02A486319964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431" y="4925354"/>
            <a:ext cx="756195" cy="75367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8A05C75-E0AD-4005-5322-D0EB1F92D7B4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431" y="4925353"/>
            <a:ext cx="756195" cy="75367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912980F-60E5-6D51-AE65-D59056484430}"/>
              </a:ext>
            </a:extLst>
          </p:cNvPr>
          <p:cNvPicPr>
            <a:picLocks noChangeAspect="1"/>
          </p:cNvPicPr>
          <p:nvPr/>
        </p:nvPicPr>
        <p:blipFill>
          <a:blip r:embed="rId25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58" y="4895790"/>
            <a:ext cx="553720" cy="8128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F4BC70B-A1DB-8124-ED58-558C84608CB4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58" y="4895789"/>
            <a:ext cx="553720" cy="8128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763EF2-EAD6-71D7-8C9A-02946D2CAB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hq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4889" b="99443" l="9889" r="89926">
                        <a14:foregroundMark x1="48654" y1="21658" x2="53807" y2="7054"/>
                        <a14:foregroundMark x1="54318" y1="4950" x2="58774" y2="8663"/>
                        <a14:foregroundMark x1="57892" y1="99443" x2="55803" y2="88861"/>
                        <a14:foregroundMark x1="55803" y1="88861" x2="55850" y2="87562"/>
                        <a14:foregroundMark x1="37187" y1="97834" x2="42618" y2="88490"/>
                        <a14:foregroundMark x1="48979" y1="43564" x2="49118" y2="49134"/>
                        <a14:foregroundMark x1="41272" y1="11757" x2="51161" y2="16089"/>
                        <a14:foregroundMark x1="49861" y1="11262" x2="46936" y2="5446"/>
                        <a14:foregroundMark x1="49954" y1="13676" x2="53343" y2="19121"/>
                        <a14:foregroundMark x1="36955" y1="20545" x2="35515" y2="17512"/>
                        <a14:backgroundMark x1="50789" y1="89480" x2="50696" y2="98020"/>
                        <a14:backgroundMark x1="50696" y1="98020" x2="50325" y2="99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81" r="32082"/>
          <a:stretch/>
        </p:blipFill>
        <p:spPr bwMode="auto">
          <a:xfrm>
            <a:off x="8456855" y="4241800"/>
            <a:ext cx="1026702" cy="213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567B9A0-896F-8F4F-B631-8C00ACD439E9}"/>
              </a:ext>
            </a:extLst>
          </p:cNvPr>
          <p:cNvSpPr/>
          <p:nvPr/>
        </p:nvSpPr>
        <p:spPr>
          <a:xfrm>
            <a:off x="7424019" y="-1"/>
            <a:ext cx="4767981" cy="3040655"/>
          </a:xfrm>
          <a:prstGeom prst="rect">
            <a:avLst/>
          </a:prstGeom>
          <a:solidFill>
            <a:schemeClr val="lt1">
              <a:alpha val="9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b="1" dirty="0"/>
              <a:t>Кто в доме живёт? Это тень кого? Кто прячется в доме?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Нажми на предмет, чтобы проверить себя. 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Можно проговаривать фразу: в доме </a:t>
            </a:r>
            <a:r>
              <a:rPr lang="ru-RU" b="1" dirty="0" err="1"/>
              <a:t>миша</a:t>
            </a:r>
            <a:r>
              <a:rPr lang="ru-RU" b="1" dirty="0"/>
              <a:t>, лися, зая. Или: дома коза,  дома муха и т. д.</a:t>
            </a:r>
          </a:p>
          <a:p>
            <a:pPr algn="ctr"/>
            <a:endParaRPr lang="ru-RU" dirty="0"/>
          </a:p>
        </p:txBody>
      </p:sp>
      <p:sp>
        <p:nvSpPr>
          <p:cNvPr id="12" name="Управляющая кнопка: справка 11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F9230C5-DC1B-CEC1-4A97-0CD24C6FC56C}"/>
              </a:ext>
            </a:extLst>
          </p:cNvPr>
          <p:cNvSpPr/>
          <p:nvPr/>
        </p:nvSpPr>
        <p:spPr>
          <a:xfrm>
            <a:off x="11450320" y="0"/>
            <a:ext cx="741680" cy="629920"/>
          </a:xfrm>
          <a:prstGeom prst="actionButtonHelp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&quot;Вперед&quot; или &quot;Следующий&quot; 1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0CD3ED6-D41A-F850-C582-DA202DA51016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&quot;Назад&quot; или &quot;Предыдущий&quot; 1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5D04981-DD5D-77AB-5632-E18B5660ADBF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41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D2327D69-7FD9-0F27-3E3C-72038666C9F1}"/>
              </a:ext>
            </a:extLst>
          </p:cNvPr>
          <p:cNvGrpSpPr/>
          <p:nvPr/>
        </p:nvGrpSpPr>
        <p:grpSpPr>
          <a:xfrm>
            <a:off x="-44138" y="27393"/>
            <a:ext cx="7809572" cy="5233221"/>
            <a:chOff x="751840" y="416560"/>
            <a:chExt cx="8412480" cy="5923280"/>
          </a:xfrm>
          <a:solidFill>
            <a:srgbClr val="DF8C7B"/>
          </a:solidFill>
        </p:grpSpPr>
        <p:sp>
          <p:nvSpPr>
            <p:cNvPr id="3" name="Прямоугольник: скругленные углы 2">
              <a:extLst>
                <a:ext uri="{FF2B5EF4-FFF2-40B4-BE49-F238E27FC236}">
                  <a16:creationId xmlns:a16="http://schemas.microsoft.com/office/drawing/2014/main" id="{5AAF8EDF-C9DF-64F1-BC58-185E934232D1}"/>
                </a:ext>
              </a:extLst>
            </p:cNvPr>
            <p:cNvSpPr/>
            <p:nvPr/>
          </p:nvSpPr>
          <p:spPr>
            <a:xfrm>
              <a:off x="751840" y="416560"/>
              <a:ext cx="8412480" cy="5923280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81116C9D-3657-8D79-75CF-07325A2326E4}"/>
                </a:ext>
              </a:extLst>
            </p:cNvPr>
            <p:cNvSpPr/>
            <p:nvPr/>
          </p:nvSpPr>
          <p:spPr>
            <a:xfrm>
              <a:off x="853083" y="843280"/>
              <a:ext cx="1615440" cy="1595120"/>
            </a:xfrm>
            <a:prstGeom prst="ellipse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B28BF2B5-5295-5733-2E99-901473CA220D}"/>
                </a:ext>
              </a:extLst>
            </p:cNvPr>
            <p:cNvSpPr/>
            <p:nvPr/>
          </p:nvSpPr>
          <p:spPr>
            <a:xfrm>
              <a:off x="3354070" y="2750822"/>
              <a:ext cx="1615440" cy="1595120"/>
            </a:xfrm>
            <a:prstGeom prst="ellipse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16FA86EB-298D-756F-91B4-2F7074A90A6E}"/>
                </a:ext>
              </a:extLst>
            </p:cNvPr>
            <p:cNvSpPr/>
            <p:nvPr/>
          </p:nvSpPr>
          <p:spPr>
            <a:xfrm>
              <a:off x="7295832" y="2624950"/>
              <a:ext cx="1615440" cy="1652413"/>
            </a:xfrm>
            <a:prstGeom prst="ellipse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DAD106AA-9597-3704-E3B0-13907CE6FBFC}"/>
                </a:ext>
              </a:extLst>
            </p:cNvPr>
            <p:cNvSpPr/>
            <p:nvPr/>
          </p:nvSpPr>
          <p:spPr>
            <a:xfrm>
              <a:off x="5060847" y="4611700"/>
              <a:ext cx="1550271" cy="1639241"/>
            </a:xfrm>
            <a:prstGeom prst="ellipse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3A84F9FA-64E9-8721-28D4-BE9B6E544523}"/>
                </a:ext>
              </a:extLst>
            </p:cNvPr>
            <p:cNvSpPr/>
            <p:nvPr/>
          </p:nvSpPr>
          <p:spPr>
            <a:xfrm>
              <a:off x="949325" y="4602297"/>
              <a:ext cx="1588905" cy="1595304"/>
            </a:xfrm>
            <a:prstGeom prst="ellipse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001E3E1E-D69D-C931-4C28-8B2668B2A24F}"/>
                </a:ext>
              </a:extLst>
            </p:cNvPr>
            <p:cNvSpPr/>
            <p:nvPr/>
          </p:nvSpPr>
          <p:spPr>
            <a:xfrm>
              <a:off x="5125879" y="722636"/>
              <a:ext cx="1615440" cy="1667998"/>
            </a:xfrm>
            <a:prstGeom prst="ellipse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A6066BB1-D499-DE9B-9641-66442A2D0D31}"/>
                </a:ext>
              </a:extLst>
            </p:cNvPr>
            <p:cNvSpPr/>
            <p:nvPr/>
          </p:nvSpPr>
          <p:spPr>
            <a:xfrm>
              <a:off x="3037205" y="4655820"/>
              <a:ext cx="1615440" cy="1595120"/>
            </a:xfrm>
            <a:prstGeom prst="rect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60BAC9FD-FD7B-C618-4253-B12E18B9CB1E}"/>
                </a:ext>
              </a:extLst>
            </p:cNvPr>
            <p:cNvSpPr/>
            <p:nvPr/>
          </p:nvSpPr>
          <p:spPr>
            <a:xfrm>
              <a:off x="7145099" y="783586"/>
              <a:ext cx="1615440" cy="1595120"/>
            </a:xfrm>
            <a:prstGeom prst="rect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49DA465D-FF6D-4CFD-40B1-C1C84532F0F8}"/>
                </a:ext>
              </a:extLst>
            </p:cNvPr>
            <p:cNvSpPr/>
            <p:nvPr/>
          </p:nvSpPr>
          <p:spPr>
            <a:xfrm>
              <a:off x="6895465" y="4500884"/>
              <a:ext cx="1615440" cy="1595120"/>
            </a:xfrm>
            <a:prstGeom prst="rect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734AF3E3-4AA0-54E5-D0A5-DF80397B63A5}"/>
                </a:ext>
              </a:extLst>
            </p:cNvPr>
            <p:cNvSpPr/>
            <p:nvPr/>
          </p:nvSpPr>
          <p:spPr>
            <a:xfrm>
              <a:off x="1332389" y="2769953"/>
              <a:ext cx="1615440" cy="1595120"/>
            </a:xfrm>
            <a:prstGeom prst="rect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D67F07E5-A1CA-86AB-DC08-C307206B4A54}"/>
                </a:ext>
              </a:extLst>
            </p:cNvPr>
            <p:cNvSpPr/>
            <p:nvPr/>
          </p:nvSpPr>
          <p:spPr>
            <a:xfrm>
              <a:off x="5274151" y="2682243"/>
              <a:ext cx="1615440" cy="1595120"/>
            </a:xfrm>
            <a:prstGeom prst="rect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DD6CC0B-E2C3-A32D-04F9-572F0CB6F26F}"/>
                </a:ext>
              </a:extLst>
            </p:cNvPr>
            <p:cNvSpPr/>
            <p:nvPr/>
          </p:nvSpPr>
          <p:spPr>
            <a:xfrm>
              <a:off x="2911475" y="741684"/>
              <a:ext cx="1615440" cy="1595120"/>
            </a:xfrm>
            <a:prstGeom prst="rect">
              <a:avLst/>
            </a:prstGeom>
            <a:solidFill>
              <a:srgbClr val="FFBC9F"/>
            </a:solidFill>
            <a:ln>
              <a:solidFill>
                <a:srgbClr val="FFBC9F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A810625-C958-8B5B-D805-C0E0EA408C8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931" y="2278506"/>
            <a:ext cx="1280312" cy="939803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827D991-F480-88C7-F6CB-09297B34863F}"/>
              </a:ext>
            </a:extLst>
          </p:cNvPr>
          <p:cNvGrpSpPr/>
          <p:nvPr/>
        </p:nvGrpSpPr>
        <p:grpSpPr>
          <a:xfrm>
            <a:off x="5889807" y="273199"/>
            <a:ext cx="1499664" cy="1409290"/>
            <a:chOff x="9385665" y="1500293"/>
            <a:chExt cx="1645776" cy="1565936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6C24245C-7866-D281-CAA2-73B1048DFC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00"/>
            <a:stretch/>
          </p:blipFill>
          <p:spPr>
            <a:xfrm rot="19439455">
              <a:off x="9385665" y="2054221"/>
              <a:ext cx="793039" cy="648969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55DC6C7C-BF64-6A6E-17FA-68D78B6C35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00"/>
            <a:stretch/>
          </p:blipFill>
          <p:spPr>
            <a:xfrm rot="19857142">
              <a:off x="9758191" y="2367677"/>
              <a:ext cx="813451" cy="6656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FF6F99B0-4E88-EDAD-973C-2EAA0F06FB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00"/>
            <a:stretch/>
          </p:blipFill>
          <p:spPr>
            <a:xfrm rot="7011892">
              <a:off x="9989841" y="1565844"/>
              <a:ext cx="721658" cy="590556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6D996248-E648-3E4E-F171-4CAF8B0720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00"/>
            <a:stretch/>
          </p:blipFill>
          <p:spPr>
            <a:xfrm rot="18265686">
              <a:off x="10255177" y="2289965"/>
              <a:ext cx="853820" cy="698708"/>
            </a:xfrm>
            <a:prstGeom prst="rect">
              <a:avLst/>
            </a:prstGeom>
          </p:spPr>
        </p:pic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2048FCB-267C-873C-0FA3-D455769AF97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52" y="4054638"/>
            <a:ext cx="973887" cy="853157"/>
          </a:xfrm>
          <a:prstGeom prst="rect">
            <a:avLst/>
          </a:prstGeom>
        </p:spPr>
      </p:pic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1DE5645A-E669-0564-8F8C-F5FB20201E58}"/>
              </a:ext>
            </a:extLst>
          </p:cNvPr>
          <p:cNvGrpSpPr/>
          <p:nvPr/>
        </p:nvGrpSpPr>
        <p:grpSpPr>
          <a:xfrm>
            <a:off x="2002648" y="378237"/>
            <a:ext cx="1304141" cy="1185477"/>
            <a:chOff x="9755077" y="2508174"/>
            <a:chExt cx="1617222" cy="1522806"/>
          </a:xfrm>
        </p:grpSpPr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8C028608-AA77-B39E-A764-5023991F0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5077" y="3091177"/>
              <a:ext cx="814582" cy="713601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572724B9-6DC5-EB88-F1EC-0AF0ED584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368" y="3317379"/>
              <a:ext cx="814582" cy="713601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1548BDD2-06FA-FDC7-526A-913C1DC6A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0190" y="2508174"/>
              <a:ext cx="814582" cy="713601"/>
            </a:xfrm>
            <a:prstGeom prst="rect">
              <a:avLst/>
            </a:prstGeom>
          </p:spPr>
        </p:pic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DA814478-9184-02D2-7934-D5FDBCAE8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7717" y="2715399"/>
              <a:ext cx="814582" cy="713601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1F4D26-760F-065A-F787-84A9415ABB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47" b="90250" l="10000" r="90000">
                        <a14:foregroundMark x1="42900" y1="89789" x2="42900" y2="89789"/>
                        <a14:foregroundMark x1="60250" y1="88867" x2="60250" y2="88867"/>
                        <a14:foregroundMark x1="52800" y1="90250" x2="52800" y2="90250"/>
                        <a14:foregroundMark x1="88100" y1="41502" x2="88100" y2="41502"/>
                        <a14:foregroundMark x1="88100" y1="39723" x2="88000" y2="42490"/>
                        <a14:foregroundMark x1="89150" y1="44730" x2="87450" y2="44730"/>
                        <a14:foregroundMark x1="88900" y1="40316" x2="88250" y2="38340"/>
                        <a14:foregroundMark x1="66400" y1="23123" x2="69000" y2="25033"/>
                        <a14:foregroundMark x1="70250" y1="24308" x2="71800" y2="25033"/>
                        <a14:foregroundMark x1="78800" y1="28722" x2="81250" y2="29051"/>
                        <a14:foregroundMark x1="28650" y1="24769" x2="32700" y2="22200"/>
                        <a14:foregroundMark x1="65400" y1="86232" x2="67200" y2="85310"/>
                        <a14:backgroundMark x1="65950" y1="89196" x2="72500" y2="81950"/>
                        <a14:backgroundMark x1="66300" y1="88274" x2="69450" y2="83992"/>
                        <a14:backgroundMark x1="71600" y1="84124" x2="70900" y2="86232"/>
                        <a14:backgroundMark x1="70250" y1="84914" x2="67200" y2="87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22" t="16609" r="7948" b="5780"/>
          <a:stretch/>
        </p:blipFill>
        <p:spPr bwMode="auto">
          <a:xfrm>
            <a:off x="107454" y="744334"/>
            <a:ext cx="1365410" cy="96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0D53130B-B87A-FA6F-8CC1-161D992B531D}"/>
              </a:ext>
            </a:extLst>
          </p:cNvPr>
          <p:cNvGrpSpPr/>
          <p:nvPr/>
        </p:nvGrpSpPr>
        <p:grpSpPr>
          <a:xfrm>
            <a:off x="5770643" y="3875274"/>
            <a:ext cx="1223456" cy="998244"/>
            <a:chOff x="9897919" y="1820507"/>
            <a:chExt cx="1239390" cy="990527"/>
          </a:xfrm>
        </p:grpSpPr>
        <p:pic>
          <p:nvPicPr>
            <p:cNvPr id="34" name="Picture 2">
              <a:extLst>
                <a:ext uri="{FF2B5EF4-FFF2-40B4-BE49-F238E27FC236}">
                  <a16:creationId xmlns:a16="http://schemas.microsoft.com/office/drawing/2014/main" id="{6F9AB50E-2659-1F63-EE9D-17A566C222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hq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47" b="90250" l="10000" r="90000">
                          <a14:foregroundMark x1="42900" y1="89789" x2="42900" y2="89789"/>
                          <a14:foregroundMark x1="60250" y1="88867" x2="60250" y2="88867"/>
                          <a14:foregroundMark x1="52800" y1="90250" x2="52800" y2="90250"/>
                          <a14:foregroundMark x1="88100" y1="41502" x2="88100" y2="41502"/>
                          <a14:foregroundMark x1="88100" y1="39723" x2="88000" y2="42490"/>
                          <a14:foregroundMark x1="89150" y1="44730" x2="87450" y2="44730"/>
                          <a14:foregroundMark x1="88900" y1="40316" x2="88250" y2="38340"/>
                          <a14:foregroundMark x1="66400" y1="23123" x2="69000" y2="25033"/>
                          <a14:foregroundMark x1="70250" y1="24308" x2="71800" y2="25033"/>
                          <a14:foregroundMark x1="78800" y1="28722" x2="81250" y2="29051"/>
                          <a14:foregroundMark x1="28650" y1="24769" x2="32700" y2="22200"/>
                          <a14:foregroundMark x1="65400" y1="86232" x2="67200" y2="85310"/>
                          <a14:backgroundMark x1="65950" y1="89196" x2="72500" y2="81950"/>
                          <a14:backgroundMark x1="66300" y1="88274" x2="69450" y2="83992"/>
                          <a14:backgroundMark x1="71600" y1="84124" x2="70900" y2="86232"/>
                          <a14:backgroundMark x1="70250" y1="84914" x2="67200" y2="872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22" t="16609" r="7948" b="5780"/>
            <a:stretch/>
          </p:blipFill>
          <p:spPr bwMode="auto">
            <a:xfrm>
              <a:off x="9897919" y="2002549"/>
              <a:ext cx="748192" cy="528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F4B39297-B1AF-5347-7AD8-4DF63BE08D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hq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947" b="90250" l="10000" r="90000">
                          <a14:foregroundMark x1="42900" y1="89789" x2="42900" y2="89789"/>
                          <a14:foregroundMark x1="60250" y1="88867" x2="60250" y2="88867"/>
                          <a14:foregroundMark x1="52800" y1="90250" x2="52800" y2="90250"/>
                          <a14:foregroundMark x1="88100" y1="41502" x2="88100" y2="41502"/>
                          <a14:foregroundMark x1="88100" y1="39723" x2="88000" y2="42490"/>
                          <a14:foregroundMark x1="89150" y1="44730" x2="87450" y2="44730"/>
                          <a14:foregroundMark x1="88900" y1="40316" x2="88250" y2="38340"/>
                          <a14:foregroundMark x1="66400" y1="23123" x2="69000" y2="25033"/>
                          <a14:foregroundMark x1="70250" y1="24308" x2="71800" y2="25033"/>
                          <a14:foregroundMark x1="78800" y1="28722" x2="81250" y2="29051"/>
                          <a14:foregroundMark x1="28650" y1="24769" x2="32700" y2="22200"/>
                          <a14:foregroundMark x1="65400" y1="86232" x2="67200" y2="85310"/>
                          <a14:backgroundMark x1="65950" y1="89196" x2="72500" y2="81950"/>
                          <a14:backgroundMark x1="66300" y1="88274" x2="69450" y2="83992"/>
                          <a14:backgroundMark x1="71600" y1="84124" x2="70900" y2="86232"/>
                          <a14:backgroundMark x1="70250" y1="84914" x2="67200" y2="872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22" t="16609" r="7948" b="5780"/>
            <a:stretch/>
          </p:blipFill>
          <p:spPr bwMode="auto">
            <a:xfrm>
              <a:off x="10411068" y="1820507"/>
              <a:ext cx="704290" cy="497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>
              <a:extLst>
                <a:ext uri="{FF2B5EF4-FFF2-40B4-BE49-F238E27FC236}">
                  <a16:creationId xmlns:a16="http://schemas.microsoft.com/office/drawing/2014/main" id="{8A3D555A-C93C-D414-D2C8-868AABBA9D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hq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47" b="90250" l="10000" r="90000">
                          <a14:foregroundMark x1="42900" y1="89789" x2="42900" y2="89789"/>
                          <a14:foregroundMark x1="60250" y1="88867" x2="60250" y2="88867"/>
                          <a14:foregroundMark x1="52800" y1="90250" x2="52800" y2="90250"/>
                          <a14:foregroundMark x1="88100" y1="41502" x2="88100" y2="41502"/>
                          <a14:foregroundMark x1="88100" y1="39723" x2="88000" y2="42490"/>
                          <a14:foregroundMark x1="89150" y1="44730" x2="87450" y2="44730"/>
                          <a14:foregroundMark x1="88900" y1="40316" x2="88250" y2="38340"/>
                          <a14:foregroundMark x1="66400" y1="23123" x2="69000" y2="25033"/>
                          <a14:foregroundMark x1="70250" y1="24308" x2="71800" y2="25033"/>
                          <a14:foregroundMark x1="78800" y1="28722" x2="81250" y2="29051"/>
                          <a14:foregroundMark x1="28650" y1="24769" x2="32700" y2="22200"/>
                          <a14:foregroundMark x1="65400" y1="86232" x2="67200" y2="85310"/>
                          <a14:backgroundMark x1="65950" y1="89196" x2="72500" y2="81950"/>
                          <a14:backgroundMark x1="66300" y1="88274" x2="69450" y2="83992"/>
                          <a14:backgroundMark x1="71600" y1="84124" x2="70900" y2="86232"/>
                          <a14:backgroundMark x1="70250" y1="84914" x2="67200" y2="872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22" t="16609" r="7948" b="5780"/>
            <a:stretch/>
          </p:blipFill>
          <p:spPr bwMode="auto">
            <a:xfrm>
              <a:off x="10389117" y="2282789"/>
              <a:ext cx="748192" cy="528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182B366-19E2-D8F0-4F84-0A97C413DF46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398" y="629726"/>
            <a:ext cx="1205877" cy="853158"/>
          </a:xfrm>
          <a:prstGeom prst="rect">
            <a:avLst/>
          </a:prstGeom>
        </p:spPr>
      </p:pic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85E9CC53-51A8-B488-7DDF-02820086FDF7}"/>
              </a:ext>
            </a:extLst>
          </p:cNvPr>
          <p:cNvGrpSpPr/>
          <p:nvPr/>
        </p:nvGrpSpPr>
        <p:grpSpPr>
          <a:xfrm>
            <a:off x="2182468" y="4010608"/>
            <a:ext cx="1235331" cy="1004187"/>
            <a:chOff x="9563578" y="783586"/>
            <a:chExt cx="1561794" cy="1145995"/>
          </a:xfrm>
        </p:grpSpPr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E5A5ABB8-3731-3C38-EF6A-7352B2D55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578" y="930410"/>
              <a:ext cx="833620" cy="589786"/>
            </a:xfrm>
            <a:prstGeom prst="rect">
              <a:avLst/>
            </a:prstGeom>
          </p:spPr>
        </p:pic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38ABE83D-491C-75A9-80FE-13FBE71DF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91752" y="783586"/>
              <a:ext cx="833620" cy="589786"/>
            </a:xfrm>
            <a:prstGeom prst="rect">
              <a:avLst/>
            </a:prstGeom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DF55E1D2-2D49-B0F8-B070-FBE139662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1405" y="1339795"/>
              <a:ext cx="833620" cy="589786"/>
            </a:xfrm>
            <a:prstGeom prst="rect">
              <a:avLst/>
            </a:prstGeom>
          </p:spPr>
        </p:pic>
      </p:grpSp>
      <p:sp>
        <p:nvSpPr>
          <p:cNvPr id="44" name="AutoShape 4">
            <a:extLst>
              <a:ext uri="{FF2B5EF4-FFF2-40B4-BE49-F238E27FC236}">
                <a16:creationId xmlns:a16="http://schemas.microsoft.com/office/drawing/2014/main" id="{A3158126-50EF-D8EA-BA57-CE8959130D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AutoShape 6">
            <a:extLst>
              <a:ext uri="{FF2B5EF4-FFF2-40B4-BE49-F238E27FC236}">
                <a16:creationId xmlns:a16="http://schemas.microsoft.com/office/drawing/2014/main" id="{5EA43924-FBDA-38FA-8450-2AA912505A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AutoShape 8">
            <a:extLst>
              <a:ext uri="{FF2B5EF4-FFF2-40B4-BE49-F238E27FC236}">
                <a16:creationId xmlns:a16="http://schemas.microsoft.com/office/drawing/2014/main" id="{F3D34A25-B92E-D69A-99ED-99ABF8887D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7C2F362F-2EC7-C5E7-F39D-EA4513545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97959" y="4023331"/>
            <a:ext cx="1124276" cy="88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286F6DB9-DC33-CD8B-3003-24BA1F374104}"/>
              </a:ext>
            </a:extLst>
          </p:cNvPr>
          <p:cNvGrpSpPr/>
          <p:nvPr/>
        </p:nvGrpSpPr>
        <p:grpSpPr>
          <a:xfrm>
            <a:off x="4364430" y="2077244"/>
            <a:ext cx="1179315" cy="1194883"/>
            <a:chOff x="9556320" y="1539244"/>
            <a:chExt cx="1370656" cy="1430582"/>
          </a:xfrm>
        </p:grpSpPr>
        <p:pic>
          <p:nvPicPr>
            <p:cNvPr id="47" name="Picture 10">
              <a:extLst>
                <a:ext uri="{FF2B5EF4-FFF2-40B4-BE49-F238E27FC236}">
                  <a16:creationId xmlns:a16="http://schemas.microsoft.com/office/drawing/2014/main" id="{71F03B1E-4356-8F03-4FB7-5D91BB1748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flipH="1">
              <a:off x="9731430" y="1539244"/>
              <a:ext cx="1105816" cy="899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10">
              <a:extLst>
                <a:ext uri="{FF2B5EF4-FFF2-40B4-BE49-F238E27FC236}">
                  <a16:creationId xmlns:a16="http://schemas.microsoft.com/office/drawing/2014/main" id="{BD6236BD-7FCB-99EE-70CD-388503EA80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flipH="1">
              <a:off x="9556320" y="2341934"/>
              <a:ext cx="643022" cy="5231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10">
              <a:extLst>
                <a:ext uri="{FF2B5EF4-FFF2-40B4-BE49-F238E27FC236}">
                  <a16:creationId xmlns:a16="http://schemas.microsoft.com/office/drawing/2014/main" id="{9A5D8AF4-65E2-7E7F-1201-D76D9EC5BB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flipH="1">
              <a:off x="10220068" y="2394660"/>
              <a:ext cx="706908" cy="575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2BD5B761-DAAD-43C3-8D98-8C4E50F22271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1434" y="2173491"/>
            <a:ext cx="849120" cy="1021554"/>
          </a:xfrm>
          <a:prstGeom prst="rect">
            <a:avLst/>
          </a:prstGeom>
        </p:spPr>
      </p:pic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254AD3C2-35A4-D68E-2684-1D2A49B0933E}"/>
              </a:ext>
            </a:extLst>
          </p:cNvPr>
          <p:cNvGrpSpPr/>
          <p:nvPr/>
        </p:nvGrpSpPr>
        <p:grpSpPr>
          <a:xfrm>
            <a:off x="655115" y="2241609"/>
            <a:ext cx="1118685" cy="1177017"/>
            <a:chOff x="9587491" y="1715783"/>
            <a:chExt cx="1329059" cy="1631937"/>
          </a:xfrm>
        </p:grpSpPr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id="{B89F4AB1-DE1C-ECBA-1EDB-DBDA2DFAC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0365429" y="1715783"/>
              <a:ext cx="551121" cy="773790"/>
            </a:xfrm>
            <a:prstGeom prst="rect">
              <a:avLst/>
            </a:prstGeom>
          </p:spPr>
        </p:pic>
        <p:pic>
          <p:nvPicPr>
            <p:cNvPr id="52" name="Рисунок 51">
              <a:extLst>
                <a:ext uri="{FF2B5EF4-FFF2-40B4-BE49-F238E27FC236}">
                  <a16:creationId xmlns:a16="http://schemas.microsoft.com/office/drawing/2014/main" id="{6E1AB575-E203-3480-6123-19522FD2E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9587491" y="1889799"/>
              <a:ext cx="790793" cy="1110297"/>
            </a:xfrm>
            <a:prstGeom prst="rect">
              <a:avLst/>
            </a:prstGeom>
          </p:spPr>
        </p:pic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6329C351-613D-7F30-20DA-568E3FB91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0238975" y="2493958"/>
              <a:ext cx="608080" cy="853762"/>
            </a:xfrm>
            <a:prstGeom prst="rect">
              <a:avLst/>
            </a:prstGeom>
          </p:spPr>
        </p:pic>
      </p:grpSp>
      <p:sp>
        <p:nvSpPr>
          <p:cNvPr id="56" name="Овал 55">
            <a:extLst>
              <a:ext uri="{FF2B5EF4-FFF2-40B4-BE49-F238E27FC236}">
                <a16:creationId xmlns:a16="http://schemas.microsoft.com/office/drawing/2014/main" id="{A4351FD1-A756-A7FB-350C-CB451D394ED3}"/>
              </a:ext>
            </a:extLst>
          </p:cNvPr>
          <p:cNvSpPr/>
          <p:nvPr/>
        </p:nvSpPr>
        <p:spPr>
          <a:xfrm>
            <a:off x="8835720" y="5260614"/>
            <a:ext cx="1536364" cy="1506691"/>
          </a:xfrm>
          <a:prstGeom prst="ellipse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34227888-2507-9D9A-20AC-16167DA74D50}"/>
              </a:ext>
            </a:extLst>
          </p:cNvPr>
          <p:cNvSpPr/>
          <p:nvPr/>
        </p:nvSpPr>
        <p:spPr>
          <a:xfrm>
            <a:off x="7244" y="327388"/>
            <a:ext cx="1534754" cy="1505112"/>
          </a:xfrm>
          <a:prstGeom prst="ellipse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29765859-3773-4DB6-6880-BBF617B1FC6F}"/>
              </a:ext>
            </a:extLst>
          </p:cNvPr>
          <p:cNvSpPr/>
          <p:nvPr/>
        </p:nvSpPr>
        <p:spPr>
          <a:xfrm>
            <a:off x="4028541" y="257848"/>
            <a:ext cx="1584199" cy="155360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3F726C54-306C-2A89-9ACE-A9524C576C31}"/>
              </a:ext>
            </a:extLst>
          </p:cNvPr>
          <p:cNvSpPr/>
          <p:nvPr/>
        </p:nvSpPr>
        <p:spPr>
          <a:xfrm>
            <a:off x="5384922" y="5347262"/>
            <a:ext cx="1493301" cy="14644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077398CF-45DE-5FA7-D290-4169226825D6}"/>
              </a:ext>
            </a:extLst>
          </p:cNvPr>
          <p:cNvSpPr/>
          <p:nvPr/>
        </p:nvSpPr>
        <p:spPr>
          <a:xfrm>
            <a:off x="126876" y="3689131"/>
            <a:ext cx="1499665" cy="1470701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1200087F-B702-7605-56A7-D4986593FBB5}"/>
              </a:ext>
            </a:extLst>
          </p:cNvPr>
          <p:cNvSpPr/>
          <p:nvPr/>
        </p:nvSpPr>
        <p:spPr>
          <a:xfrm>
            <a:off x="7108712" y="5310386"/>
            <a:ext cx="1536364" cy="1506691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35F278E6-5BBB-286E-133F-72B96FDD0E73}"/>
              </a:ext>
            </a:extLst>
          </p:cNvPr>
          <p:cNvSpPr/>
          <p:nvPr/>
        </p:nvSpPr>
        <p:spPr>
          <a:xfrm>
            <a:off x="1819916" y="5369075"/>
            <a:ext cx="1505663" cy="150669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1BAF1134-D852-BCCB-CB86-552A38B339E2}"/>
              </a:ext>
            </a:extLst>
          </p:cNvPr>
          <p:cNvSpPr/>
          <p:nvPr/>
        </p:nvSpPr>
        <p:spPr>
          <a:xfrm>
            <a:off x="3918150" y="3744185"/>
            <a:ext cx="1502700" cy="1473677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4" name="Овал 1023">
            <a:extLst>
              <a:ext uri="{FF2B5EF4-FFF2-40B4-BE49-F238E27FC236}">
                <a16:creationId xmlns:a16="http://schemas.microsoft.com/office/drawing/2014/main" id="{40375479-7B5F-4106-8A40-B53A864D86DB}"/>
              </a:ext>
            </a:extLst>
          </p:cNvPr>
          <p:cNvSpPr/>
          <p:nvPr/>
        </p:nvSpPr>
        <p:spPr>
          <a:xfrm>
            <a:off x="3544284" y="5356990"/>
            <a:ext cx="1536363" cy="1506690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Овал 1024">
            <a:extLst>
              <a:ext uri="{FF2B5EF4-FFF2-40B4-BE49-F238E27FC236}">
                <a16:creationId xmlns:a16="http://schemas.microsoft.com/office/drawing/2014/main" id="{22FCB0EE-69D6-04E5-EAA7-ED767AE62E24}"/>
              </a:ext>
            </a:extLst>
          </p:cNvPr>
          <p:cNvSpPr/>
          <p:nvPr/>
        </p:nvSpPr>
        <p:spPr>
          <a:xfrm>
            <a:off x="5992662" y="1933434"/>
            <a:ext cx="1586921" cy="1556272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7" name="Овал 1026">
            <a:extLst>
              <a:ext uri="{FF2B5EF4-FFF2-40B4-BE49-F238E27FC236}">
                <a16:creationId xmlns:a16="http://schemas.microsoft.com/office/drawing/2014/main" id="{0D3E3314-AFCA-06DC-623D-3ED214177280}"/>
              </a:ext>
            </a:extLst>
          </p:cNvPr>
          <p:cNvSpPr/>
          <p:nvPr/>
        </p:nvSpPr>
        <p:spPr>
          <a:xfrm>
            <a:off x="2283838" y="2010310"/>
            <a:ext cx="1586921" cy="15562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8" name="Овал 1027">
            <a:extLst>
              <a:ext uri="{FF2B5EF4-FFF2-40B4-BE49-F238E27FC236}">
                <a16:creationId xmlns:a16="http://schemas.microsoft.com/office/drawing/2014/main" id="{B014568E-F762-968A-86FF-AEC9C7207859}"/>
              </a:ext>
            </a:extLst>
          </p:cNvPr>
          <p:cNvSpPr/>
          <p:nvPr/>
        </p:nvSpPr>
        <p:spPr>
          <a:xfrm>
            <a:off x="162394" y="5323915"/>
            <a:ext cx="1536363" cy="150669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BAB96F-3FF7-DDC8-8FB1-24E9E016CEC5}"/>
              </a:ext>
            </a:extLst>
          </p:cNvPr>
          <p:cNvSpPr/>
          <p:nvPr/>
        </p:nvSpPr>
        <p:spPr>
          <a:xfrm>
            <a:off x="472133" y="2050156"/>
            <a:ext cx="1586921" cy="155627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5D71DF4-A631-B6B4-81AA-C57DCDF84AE3}"/>
              </a:ext>
            </a:extLst>
          </p:cNvPr>
          <p:cNvSpPr/>
          <p:nvPr/>
        </p:nvSpPr>
        <p:spPr>
          <a:xfrm>
            <a:off x="8093877" y="180418"/>
            <a:ext cx="1536363" cy="150669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3AD35D9-2DA3-4735-CDB9-6C43CBB523BF}"/>
              </a:ext>
            </a:extLst>
          </p:cNvPr>
          <p:cNvSpPr/>
          <p:nvPr/>
        </p:nvSpPr>
        <p:spPr>
          <a:xfrm>
            <a:off x="1994306" y="3675043"/>
            <a:ext cx="1584199" cy="155360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B865B01-030E-F164-CF6C-57F516A108CC}"/>
              </a:ext>
            </a:extLst>
          </p:cNvPr>
          <p:cNvSpPr/>
          <p:nvPr/>
        </p:nvSpPr>
        <p:spPr>
          <a:xfrm>
            <a:off x="10231280" y="177359"/>
            <a:ext cx="1493301" cy="146446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6F7B0B8-EBD2-7A93-E543-54B9F822AD4F}"/>
              </a:ext>
            </a:extLst>
          </p:cNvPr>
          <p:cNvSpPr/>
          <p:nvPr/>
        </p:nvSpPr>
        <p:spPr>
          <a:xfrm>
            <a:off x="4152215" y="1989387"/>
            <a:ext cx="1502700" cy="147367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08039A6-9014-8327-F191-F4755FB81173}"/>
              </a:ext>
            </a:extLst>
          </p:cNvPr>
          <p:cNvSpPr/>
          <p:nvPr/>
        </p:nvSpPr>
        <p:spPr>
          <a:xfrm>
            <a:off x="8047196" y="1992055"/>
            <a:ext cx="1505663" cy="150669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DD7B4FB7-E287-98FF-751F-4D8F14315FB8}"/>
              </a:ext>
            </a:extLst>
          </p:cNvPr>
          <p:cNvSpPr/>
          <p:nvPr/>
        </p:nvSpPr>
        <p:spPr>
          <a:xfrm>
            <a:off x="5614994" y="3575973"/>
            <a:ext cx="1534754" cy="1505112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9" name="Прямоугольник 1028">
            <a:extLst>
              <a:ext uri="{FF2B5EF4-FFF2-40B4-BE49-F238E27FC236}">
                <a16:creationId xmlns:a16="http://schemas.microsoft.com/office/drawing/2014/main" id="{A07AE3D8-36EA-C386-51F5-CC9634BA1973}"/>
              </a:ext>
            </a:extLst>
          </p:cNvPr>
          <p:cNvSpPr/>
          <p:nvPr/>
        </p:nvSpPr>
        <p:spPr>
          <a:xfrm>
            <a:off x="10087296" y="1819160"/>
            <a:ext cx="1536364" cy="1506691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0" name="Прямоугольник 1029">
            <a:extLst>
              <a:ext uri="{FF2B5EF4-FFF2-40B4-BE49-F238E27FC236}">
                <a16:creationId xmlns:a16="http://schemas.microsoft.com/office/drawing/2014/main" id="{1DB5E910-D92D-294B-83C6-013795DFF0E5}"/>
              </a:ext>
            </a:extLst>
          </p:cNvPr>
          <p:cNvSpPr/>
          <p:nvPr/>
        </p:nvSpPr>
        <p:spPr>
          <a:xfrm>
            <a:off x="5847298" y="300408"/>
            <a:ext cx="1586921" cy="15562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1" name="Прямоугольник 1030">
            <a:extLst>
              <a:ext uri="{FF2B5EF4-FFF2-40B4-BE49-F238E27FC236}">
                <a16:creationId xmlns:a16="http://schemas.microsoft.com/office/drawing/2014/main" id="{8E9BA52A-F404-7B5F-49B9-C81AF650E6ED}"/>
              </a:ext>
            </a:extLst>
          </p:cNvPr>
          <p:cNvSpPr/>
          <p:nvPr/>
        </p:nvSpPr>
        <p:spPr>
          <a:xfrm>
            <a:off x="8126971" y="3739829"/>
            <a:ext cx="1536363" cy="1506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2" name="Прямоугольник 1031">
            <a:extLst>
              <a:ext uri="{FF2B5EF4-FFF2-40B4-BE49-F238E27FC236}">
                <a16:creationId xmlns:a16="http://schemas.microsoft.com/office/drawing/2014/main" id="{29F53C3C-3DBF-ED96-358A-01EBEE04FA5B}"/>
              </a:ext>
            </a:extLst>
          </p:cNvPr>
          <p:cNvSpPr/>
          <p:nvPr/>
        </p:nvSpPr>
        <p:spPr>
          <a:xfrm>
            <a:off x="1936281" y="272837"/>
            <a:ext cx="1499665" cy="147070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3" name="Прямоугольник 1032">
            <a:extLst>
              <a:ext uri="{FF2B5EF4-FFF2-40B4-BE49-F238E27FC236}">
                <a16:creationId xmlns:a16="http://schemas.microsoft.com/office/drawing/2014/main" id="{A85CAC6F-D952-630B-EE43-B6AAE44A7096}"/>
              </a:ext>
            </a:extLst>
          </p:cNvPr>
          <p:cNvSpPr/>
          <p:nvPr/>
        </p:nvSpPr>
        <p:spPr>
          <a:xfrm>
            <a:off x="10009532" y="3612080"/>
            <a:ext cx="1536364" cy="150669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6" name="Прямоугольник 1035">
            <a:extLst>
              <a:ext uri="{FF2B5EF4-FFF2-40B4-BE49-F238E27FC236}">
                <a16:creationId xmlns:a16="http://schemas.microsoft.com/office/drawing/2014/main" id="{DFDDAE53-FE4E-2143-8A00-6707BE1DE396}"/>
              </a:ext>
            </a:extLst>
          </p:cNvPr>
          <p:cNvSpPr/>
          <p:nvPr/>
        </p:nvSpPr>
        <p:spPr>
          <a:xfrm>
            <a:off x="7424019" y="0"/>
            <a:ext cx="4767981" cy="2388238"/>
          </a:xfrm>
          <a:prstGeom prst="rect">
            <a:avLst/>
          </a:prstGeom>
          <a:solidFill>
            <a:schemeClr val="lt1">
              <a:alpha val="9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b="1" dirty="0"/>
          </a:p>
          <a:p>
            <a:pPr algn="ctr"/>
            <a:r>
              <a:rPr lang="ru-RU" b="1" dirty="0"/>
              <a:t>Сначала назови (повтори) все слова во множественном и единственном числе. Дальше можно использовать как игру МЕМО. </a:t>
            </a:r>
          </a:p>
          <a:p>
            <a:pPr algn="ctr"/>
            <a:endParaRPr lang="ru-RU" dirty="0"/>
          </a:p>
        </p:txBody>
      </p:sp>
      <p:sp>
        <p:nvSpPr>
          <p:cNvPr id="1038" name="Управляющая кнопка: справка 103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28E1DD5-49B7-EB31-6683-AF0215C54443}"/>
              </a:ext>
            </a:extLst>
          </p:cNvPr>
          <p:cNvSpPr/>
          <p:nvPr/>
        </p:nvSpPr>
        <p:spPr>
          <a:xfrm>
            <a:off x="11450320" y="0"/>
            <a:ext cx="741680" cy="629920"/>
          </a:xfrm>
          <a:prstGeom prst="actionButtonHelp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9" name="Управляющая кнопка: &quot;Вперед&quot; или &quot;Следующий&quot; 103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68B5414-E3B7-A361-E557-9DF7418298F5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0" name="Управляющая кнопка: &quot;Назад&quot; или &quot;Предыдущий&quot; 103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E558FEF-917B-951E-C274-1F698A5CC8CD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71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0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1024" grpId="0" animBg="1"/>
      <p:bldP spid="1024" grpId="1" animBg="1"/>
      <p:bldP spid="1025" grpId="0" animBg="1"/>
      <p:bldP spid="1025" grpId="1" animBg="1"/>
      <p:bldP spid="1027" grpId="0" animBg="1"/>
      <p:bldP spid="1027" grpId="1" animBg="1"/>
      <p:bldP spid="1028" grpId="0" animBg="1"/>
      <p:bldP spid="1028" grpId="1" animBg="1"/>
      <p:bldP spid="2" grpId="0" animBg="1"/>
      <p:bldP spid="2" grpId="1" animBg="1"/>
      <p:bldP spid="4" grpId="0" animBg="1"/>
      <p:bldP spid="4" grpId="1" animBg="1"/>
      <p:bldP spid="12" grpId="0" animBg="1"/>
      <p:bldP spid="12" grpId="1" animBg="1"/>
      <p:bldP spid="19" grpId="0" animBg="1"/>
      <p:bldP spid="19" grpId="1" animBg="1"/>
      <p:bldP spid="26" grpId="0" animBg="1"/>
      <p:bldP spid="26" grpId="1" animBg="1"/>
      <p:bldP spid="33" grpId="0" animBg="1"/>
      <p:bldP spid="33" grpId="1" animBg="1"/>
      <p:bldP spid="38" grpId="0" animBg="1"/>
      <p:bldP spid="38" grpId="1" animBg="1"/>
      <p:bldP spid="1029" grpId="0" animBg="1"/>
      <p:bldP spid="1029" grpId="1" animBg="1"/>
      <p:bldP spid="1030" grpId="0" animBg="1"/>
      <p:bldP spid="1030" grpId="1" animBg="1"/>
      <p:bldP spid="1031" grpId="0" animBg="1"/>
      <p:bldP spid="1031" grpId="1" animBg="1"/>
      <p:bldP spid="1032" grpId="0" animBg="1"/>
      <p:bldP spid="1032" grpId="1" animBg="1"/>
      <p:bldP spid="1033" grpId="0" animBg="1"/>
      <p:bldP spid="1033" grpId="1" animBg="1"/>
      <p:bldP spid="1036" grpId="0" animBg="1"/>
      <p:bldP spid="103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D02C4AFB-B8B3-2C71-CE80-698FB8452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6351" y="557693"/>
            <a:ext cx="895509" cy="116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420F77D6-E4FF-5C42-CA4D-81E3F369D0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97" r="-2245"/>
          <a:stretch/>
        </p:blipFill>
        <p:spPr bwMode="auto">
          <a:xfrm>
            <a:off x="7782560" y="1727201"/>
            <a:ext cx="1595120" cy="91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80113A3-7E45-9A39-4490-9AB40DD33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5" b="4765"/>
          <a:stretch/>
        </p:blipFill>
        <p:spPr bwMode="auto">
          <a:xfrm>
            <a:off x="10697632" y="754841"/>
            <a:ext cx="1311156" cy="107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8323CFC8-8BE7-5245-F61C-219EEE719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81246" y="3654354"/>
            <a:ext cx="1144533" cy="71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EE2C636C-C3BF-45C1-974B-4A3EF130B2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994" b="-4185"/>
          <a:stretch/>
        </p:blipFill>
        <p:spPr bwMode="auto">
          <a:xfrm>
            <a:off x="5748283" y="3654354"/>
            <a:ext cx="1016769" cy="165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4A50EFF8-9017-C282-4FED-54C2F9844E46}"/>
              </a:ext>
            </a:extLst>
          </p:cNvPr>
          <p:cNvGrpSpPr/>
          <p:nvPr/>
        </p:nvGrpSpPr>
        <p:grpSpPr>
          <a:xfrm rot="21234633">
            <a:off x="-549814" y="2364252"/>
            <a:ext cx="5334112" cy="3782789"/>
            <a:chOff x="-295054" y="2390481"/>
            <a:chExt cx="5334112" cy="3782789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357AACD4-A6FB-0DB9-F008-F895DCF62732}"/>
                </a:ext>
              </a:extLst>
            </p:cNvPr>
            <p:cNvGrpSpPr/>
            <p:nvPr/>
          </p:nvGrpSpPr>
          <p:grpSpPr>
            <a:xfrm rot="3049816">
              <a:off x="970485" y="2104698"/>
              <a:ext cx="2803033" cy="5334112"/>
              <a:chOff x="2479856" y="420964"/>
              <a:chExt cx="3165528" cy="5739217"/>
            </a:xfrm>
          </p:grpSpPr>
          <p:pic>
            <p:nvPicPr>
              <p:cNvPr id="3" name="Рисунок 2">
                <a:extLst>
                  <a:ext uri="{FF2B5EF4-FFF2-40B4-BE49-F238E27FC236}">
                    <a16:creationId xmlns:a16="http://schemas.microsoft.com/office/drawing/2014/main" id="{81DDFFC1-9B9E-086D-4E3F-17E7944FFB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669350">
                <a:off x="2885248" y="3890600"/>
                <a:ext cx="2588000" cy="1951162"/>
              </a:xfrm>
              <a:prstGeom prst="rect">
                <a:avLst/>
              </a:prstGeom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DF17E5A9-42A1-C3D7-59FC-3915FCDD54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55" t="3903" r="11948" b="11463"/>
              <a:stretch/>
            </p:blipFill>
            <p:spPr bwMode="auto">
              <a:xfrm rot="2998998">
                <a:off x="2302432" y="598388"/>
                <a:ext cx="3520375" cy="31655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E3E341B-8F05-1AA3-7688-7B2C996D741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55" t="3903" r="11948" b="11463"/>
            <a:stretch/>
          </p:blipFill>
          <p:spPr bwMode="auto">
            <a:xfrm rot="6269102">
              <a:off x="1754812" y="2624908"/>
              <a:ext cx="3271888" cy="2803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A3732A7-4379-E3D6-5C1B-CB3C6ABEAF37}"/>
              </a:ext>
            </a:extLst>
          </p:cNvPr>
          <p:cNvSpPr/>
          <p:nvPr/>
        </p:nvSpPr>
        <p:spPr>
          <a:xfrm>
            <a:off x="7424019" y="0"/>
            <a:ext cx="4767981" cy="2388238"/>
          </a:xfrm>
          <a:prstGeom prst="rect">
            <a:avLst/>
          </a:prstGeom>
          <a:solidFill>
            <a:schemeClr val="lt1">
              <a:alpha val="9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b="1" dirty="0"/>
              <a:t>Кто прячется в темноте. Крути колёсико мышки, чтобы узнать. Можно проговаривать просто слова или фразу: я вижу пилу.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справка 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341BC9A-7EF8-EA21-0CEE-D62DD5EA0F25}"/>
              </a:ext>
            </a:extLst>
          </p:cNvPr>
          <p:cNvSpPr/>
          <p:nvPr/>
        </p:nvSpPr>
        <p:spPr>
          <a:xfrm>
            <a:off x="11450320" y="0"/>
            <a:ext cx="741680" cy="629920"/>
          </a:xfrm>
          <a:prstGeom prst="actionButtonHelp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&quot;Вперед&quot; или &quot;Следующий&quot;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465AB7B-4FD4-6EBF-8B52-C9E141D69BB0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&quot;Назад&quot; или &quot;Предыдущий&quot;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7C99647-9665-5FBF-D721-2ABC1B1CDAB6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01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81481E-6 L 0.02552 -0.05672 L 0.03685 -0.14051 C 0.0388 -0.15579 0.03724 -0.14769 0.04245 -0.16459 L 0.07864 -0.24051 L 0.11015 -0.30116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8" y="-1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651 -0.29259 L 0.16849 -0.30162 L 0.2125 -0.24977 L 0.2625 -0.26343 L 0.30299 -0.21759 L 0.40989 -0.15764 " pathEditMode="relative" ptsTypes="AAAA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651 -0.15764 L 0.44349 -0.16991 L 0.47448 -0.20833 L 0.55039 -0.29259 L 0.647 -0.32315 " pathEditMode="relative" ptsTypes="AAA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271 -0.31852 L 0.64961 -0.28634 L 0.66341 -0.24051 L 0.65299 -0.18843 L 0.65208 -0.12407 L 0.64088 -0.00741 L 0.61601 0.09838 " pathEditMode="relative" ptsTypes="AAAAAAA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1849 0.09213 L 0.56927 0.09815 L 0.53398 0.0463 L 0.48307 0.09051 C 0.47331 0.09375 0.47682 0.09375 0.47278 0.09375 L 0.43659 0.09213 L 0.3737 0.11505 C 0.37109 0.11713 0.36836 0.11875 0.36588 0.1213 C 0.36484 0.12222 0.36419 0.12431 0.36328 0.12593 C 0.36224 0.12755 0.36094 0.12894 0.35989 0.13032 L 0.2763 0.16875 L 0.26679 0.15787 L 0.2289 0.17801 " pathEditMode="relative" ptsTypes="AAAAAAAAAAAAA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32 0.18264 L 0.19687 0.13796 L 0.13659 0.11366 L 0.12448 0.11366 L 0.08659 0.11806 C 0.08242 0.11065 0.08086 0.10903 0.07799 0.10139 C 0.0776 0.10023 0.07747 0.09931 0.07708 0.09815 L 0.00221 -0.00741 " pathEditMode="relative" ptsTypes="AAAAAAAA">
                                      <p:cBhvr>
                                        <p:cTn id="6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BF83EA-7186-0940-6C60-FB3A6A352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716" y="188010"/>
            <a:ext cx="3155821" cy="3072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5CA07A9E-2A36-9803-C40D-0C5D1A053B87}"/>
              </a:ext>
            </a:extLst>
          </p:cNvPr>
          <p:cNvSpPr/>
          <p:nvPr/>
        </p:nvSpPr>
        <p:spPr>
          <a:xfrm>
            <a:off x="521080" y="3429000"/>
            <a:ext cx="1487277" cy="145147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22E77B-8CDD-C9BD-9AAB-12FE57E0C20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48" y="523792"/>
            <a:ext cx="2205083" cy="1794386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B86A1628-00F2-1788-5EC0-9FA7ABB85C40}"/>
              </a:ext>
            </a:extLst>
          </p:cNvPr>
          <p:cNvSpPr/>
          <p:nvPr/>
        </p:nvSpPr>
        <p:spPr>
          <a:xfrm>
            <a:off x="1489083" y="4793622"/>
            <a:ext cx="1487277" cy="145147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46FFBEE-D6B1-0939-BB2D-BA65466483BF}"/>
              </a:ext>
            </a:extLst>
          </p:cNvPr>
          <p:cNvSpPr/>
          <p:nvPr/>
        </p:nvSpPr>
        <p:spPr>
          <a:xfrm>
            <a:off x="3205255" y="5376690"/>
            <a:ext cx="1487277" cy="145147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B0C5DC7C-EA68-9940-3277-6F0CC81F6715}"/>
              </a:ext>
            </a:extLst>
          </p:cNvPr>
          <p:cNvSpPr/>
          <p:nvPr/>
        </p:nvSpPr>
        <p:spPr>
          <a:xfrm>
            <a:off x="5062319" y="5406528"/>
            <a:ext cx="1487277" cy="145147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E166B45-91CC-7484-A976-E4970AEA33AE}"/>
              </a:ext>
            </a:extLst>
          </p:cNvPr>
          <p:cNvSpPr/>
          <p:nvPr/>
        </p:nvSpPr>
        <p:spPr>
          <a:xfrm>
            <a:off x="7007386" y="5322065"/>
            <a:ext cx="1487277" cy="145147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B9D7C0B3-C95A-056F-CE09-02D17E0ED487}"/>
              </a:ext>
            </a:extLst>
          </p:cNvPr>
          <p:cNvSpPr/>
          <p:nvPr/>
        </p:nvSpPr>
        <p:spPr>
          <a:xfrm>
            <a:off x="8834349" y="4882677"/>
            <a:ext cx="1487277" cy="145147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9513632D-1F45-E4BB-9687-31775E550D09}"/>
              </a:ext>
            </a:extLst>
          </p:cNvPr>
          <p:cNvSpPr/>
          <p:nvPr/>
        </p:nvSpPr>
        <p:spPr>
          <a:xfrm>
            <a:off x="9917673" y="3514749"/>
            <a:ext cx="1487277" cy="145147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5B3D42-7704-CC45-A050-1F44B2945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8889" y="3606311"/>
            <a:ext cx="988140" cy="10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0C7EE29-CB8C-DEF4-51F1-0C6CC7F2D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61" b="97431" l="455" r="99091">
                        <a14:foregroundMark x1="10568" y1="59712" x2="10568" y2="59712"/>
                        <a14:foregroundMark x1="8068" y1="58582" x2="8068" y2="58582"/>
                        <a14:foregroundMark x1="90227" y1="57348" x2="99091" y2="59712"/>
                        <a14:foregroundMark x1="56023" y1="97431" x2="56023" y2="97431"/>
                        <a14:foregroundMark x1="52273" y1="5961" x2="52273" y2="5961"/>
                        <a14:foregroundMark x1="455" y1="83659" x2="455" y2="836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61683" y="4966220"/>
            <a:ext cx="890770" cy="98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23BABD8-3BE3-4FDA-9B9F-F9CFA105B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34150" y="5523804"/>
            <a:ext cx="1081797" cy="105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555DF1A-F548-C02C-79D2-E38508F0C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48" b="95689" l="2775" r="97750">
                        <a14:foregroundMark x1="2775" y1="35680" x2="2775" y2="35680"/>
                        <a14:foregroundMark x1="92500" y1="40651" x2="92500" y2="32336"/>
                        <a14:foregroundMark x1="71725" y1="78883" x2="71725" y2="78883"/>
                        <a14:foregroundMark x1="71725" y1="80554" x2="67950" y2="77211"/>
                        <a14:foregroundMark x1="58500" y1="78883" x2="58500" y2="78883"/>
                        <a14:foregroundMark x1="59450" y1="80554" x2="59450" y2="80554"/>
                        <a14:foregroundMark x1="16000" y1="70568" x2="16000" y2="70568"/>
                        <a14:foregroundMark x1="57550" y1="82226" x2="64150" y2="78883"/>
                        <a14:foregroundMark x1="16400" y1="72151" x2="18050" y2="78311"/>
                        <a14:foregroundMark x1="29175" y1="94985" x2="36175" y2="95689"/>
                        <a14:foregroundMark x1="94450" y1="50418" x2="97750" y2="44963"/>
                        <a14:foregroundMark x1="79625" y1="1848" x2="83125" y2="7655"/>
                        <a14:backgroundMark x1="53675" y1="35196" x2="53675" y2="35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51949" y="5822623"/>
            <a:ext cx="1089805" cy="61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D32F0DA2-3C2F-3FC9-1125-D4F2C2946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87580" y="5566101"/>
            <a:ext cx="1173078" cy="96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EE25834A-D110-51E0-425E-C56FFA312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5" b="7325"/>
          <a:stretch/>
        </p:blipFill>
        <p:spPr bwMode="auto">
          <a:xfrm>
            <a:off x="9018745" y="5120180"/>
            <a:ext cx="1035886" cy="101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B1A2833B-8322-6CCB-A742-CBEB811DA8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186" b="-10289"/>
          <a:stretch/>
        </p:blipFill>
        <p:spPr bwMode="auto">
          <a:xfrm>
            <a:off x="10103811" y="3723702"/>
            <a:ext cx="1114999" cy="110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6703AC0A-6630-754A-9F55-73DDA15FFCDA}"/>
              </a:ext>
            </a:extLst>
          </p:cNvPr>
          <p:cNvSpPr/>
          <p:nvPr/>
        </p:nvSpPr>
        <p:spPr>
          <a:xfrm>
            <a:off x="433454" y="3288904"/>
            <a:ext cx="1644813" cy="164481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89ADE5C7-469C-1BA1-C690-92652DB319F3}"/>
              </a:ext>
            </a:extLst>
          </p:cNvPr>
          <p:cNvSpPr/>
          <p:nvPr/>
        </p:nvSpPr>
        <p:spPr>
          <a:xfrm>
            <a:off x="1439456" y="4696951"/>
            <a:ext cx="1644813" cy="164481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620949C-D2B4-2943-7BD2-DD3E1662F0E2}"/>
              </a:ext>
            </a:extLst>
          </p:cNvPr>
          <p:cNvSpPr/>
          <p:nvPr/>
        </p:nvSpPr>
        <p:spPr>
          <a:xfrm>
            <a:off x="3126486" y="5157184"/>
            <a:ext cx="1644813" cy="164481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7D852888-9322-A535-81DD-3152EBD66B2F}"/>
              </a:ext>
            </a:extLst>
          </p:cNvPr>
          <p:cNvSpPr/>
          <p:nvPr/>
        </p:nvSpPr>
        <p:spPr>
          <a:xfrm>
            <a:off x="4955183" y="5225394"/>
            <a:ext cx="1644813" cy="164481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BA5C3A8F-DAAD-FBED-E331-BF3C4A46B310}"/>
              </a:ext>
            </a:extLst>
          </p:cNvPr>
          <p:cNvSpPr/>
          <p:nvPr/>
        </p:nvSpPr>
        <p:spPr>
          <a:xfrm>
            <a:off x="6922541" y="5183349"/>
            <a:ext cx="1644813" cy="164481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2E5BC89C-4DDC-750E-7694-0C8AE402ED21}"/>
              </a:ext>
            </a:extLst>
          </p:cNvPr>
          <p:cNvSpPr/>
          <p:nvPr/>
        </p:nvSpPr>
        <p:spPr>
          <a:xfrm>
            <a:off x="8809034" y="4827779"/>
            <a:ext cx="1644813" cy="164481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EC4BF722-D6B0-4559-A197-A4E9F3919DD5}"/>
              </a:ext>
            </a:extLst>
          </p:cNvPr>
          <p:cNvSpPr/>
          <p:nvPr/>
        </p:nvSpPr>
        <p:spPr>
          <a:xfrm>
            <a:off x="9838903" y="3332329"/>
            <a:ext cx="1644813" cy="164481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AB0669-98A3-ED5E-276A-0BABAC7153E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7277" flipH="1">
            <a:off x="-86213" y="2045391"/>
            <a:ext cx="1431455" cy="142668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E51FD8-8E2E-7C22-3A40-364C259BB76C}"/>
              </a:ext>
            </a:extLst>
          </p:cNvPr>
          <p:cNvSpPr/>
          <p:nvPr/>
        </p:nvSpPr>
        <p:spPr>
          <a:xfrm>
            <a:off x="7424019" y="0"/>
            <a:ext cx="4767981" cy="2388238"/>
          </a:xfrm>
          <a:prstGeom prst="rect">
            <a:avLst/>
          </a:prstGeom>
          <a:solidFill>
            <a:schemeClr val="lt1">
              <a:alpha val="9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b="1" dirty="0"/>
          </a:p>
          <a:p>
            <a:pPr algn="ctr"/>
            <a:r>
              <a:rPr lang="ru-RU" b="1" dirty="0"/>
              <a:t>Помоги зае спрятаться в дом. Нажимай на кружочки, называй слова. В самом конце нажми на дом, чтобы зайка спрятался.</a:t>
            </a:r>
          </a:p>
          <a:p>
            <a:pPr algn="ctr"/>
            <a:endParaRPr lang="ru-RU" dirty="0"/>
          </a:p>
        </p:txBody>
      </p:sp>
      <p:sp>
        <p:nvSpPr>
          <p:cNvPr id="7" name="Управляющая кнопка: справка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FA8BAB80-2058-1DE6-20C6-54B19AAEC269}"/>
              </a:ext>
            </a:extLst>
          </p:cNvPr>
          <p:cNvSpPr/>
          <p:nvPr/>
        </p:nvSpPr>
        <p:spPr>
          <a:xfrm>
            <a:off x="11450320" y="0"/>
            <a:ext cx="741680" cy="629920"/>
          </a:xfrm>
          <a:prstGeom prst="actionButtonHelp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&quot;Вперед&quot; или &quot;Следующий&quot; 2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7280430-4F2A-1818-B347-E8262215F498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&quot;Назад&quot; или &quot;Предыдущий&quot; 2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50816A9-EBFC-1DF2-F0FD-893966A6570D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3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01511 0.05949 L 0.03229 0.16273 L 0.0517 0.18079 " pathEditMode="relative" rAng="0" ptsTypes="AA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49 0.17709 L 0.05638 0.20811 L 0.05638 0.25394 L 0.06472 0.3088 L 0.10052 0.36505 L 0.11979 0.40811 " pathEditMode="relative" rAng="0" ptsTypes="AAAAAA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9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62 0.4044 L 0.1461 0.44584 L 0.17435 0.45625 L 0.18776 0.45324 L 0.21524 0.46644 C 0.22383 0.47153 0.22018 0.46991 0.22604 0.47246 L 0.26784 0.47848 " pathEditMode="relative" rAng="0" ptsTypes="AAA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61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12 0.47986 L 0.30196 0.48426 L 0.31029 0.48287 L 0.3461 0.49028 L 0.35443 0.4919 L 0.42617 0.48588 " pathEditMode="relative" rAng="0" ptsTypes="AAAAAA"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42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9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266 0.48681 L 0.44753 0.48218 L 0.4642 0.48079 L 0.50091 0.47778 C 0.51172 0.47593 0.50651 0.47639 0.5168 0.47639 L 0.56511 0.4676 L 0.58763 0.47639 " pathEditMode="relative" ptsTypes="AAAAAAA">
                                      <p:cBhvr>
                                        <p:cTn id="8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8425 0.47917 L 0.61498 0.49121 C 0.62487 0.48473 0.62188 0.48936 0.62591 0.48218 L 0.64336 0.45996 C 0.65222 0.45209 0.64857 0.45255 0.65339 0.45255 L 0.69675 0.41713 L 0.70834 0.41713 L 0.73841 0.41991 " pathEditMode="relative" ptsTypes="AAAAAAAA">
                                      <p:cBhvr>
                                        <p:cTn id="10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516 0.42153 L 0.76263 0.43357 L 0.76927 0.42454 L 0.78347 0.38449 C 0.78425 0.36922 0.78425 0.37477 0.78425 0.36829 L 0.78841 0.30602 C 0.78867 0.29954 0.7888 0.29306 0.7892 0.28681 C 0.78933 0.28473 0.79011 0.28079 0.79011 0.28079 L 0.82253 0.23635 C 0.82474 0.2338 0.82709 0.23148 0.82917 0.22894 C 0.83451 0.22269 0.83347 0.22431 0.83594 0.21991 L 0.84258 0.19769 L 0.84427 0.18449 L 0.8392 0.11042 L 0.83672 0.04375 " pathEditMode="relative" ptsTypes="AAAAAAAAAAAAAAA">
                                      <p:cBhvr>
                                        <p:cTn id="10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">
            <a:extLst>
              <a:ext uri="{FF2B5EF4-FFF2-40B4-BE49-F238E27FC236}">
                <a16:creationId xmlns:a16="http://schemas.microsoft.com/office/drawing/2014/main" id="{FCC555F0-AF9D-28AE-2584-5E173B9D1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98DA89B8-0461-A67E-28FC-B2DA8D7BCB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E106F3C8-1D57-0E2C-BB30-85AE9D9E16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3FC5583-C061-0561-499D-EF1F45A111C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4718" y="2778760"/>
            <a:ext cx="931199" cy="170687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34B6B62-77A3-B728-63ED-16CFF184F5B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043" y="3042922"/>
            <a:ext cx="1312311" cy="120903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B5CD33-C9A8-60C3-17A1-59B46AFB96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8480" y="2880361"/>
            <a:ext cx="931199" cy="170687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9ACEA7-8816-CD12-BAC4-EA0083E2618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919" y="3129280"/>
            <a:ext cx="1312311" cy="120903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9E48E98-64E3-93EA-D44E-083CAABA0DE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6760" y="2794002"/>
            <a:ext cx="931199" cy="170687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04B5BE7-BEDD-EDE2-72C8-47D1AF381F4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840" y="3129280"/>
            <a:ext cx="1312311" cy="120903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2BAFA30-1037-B6EB-6F6C-D34A9AD99DD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64880" y="2880361"/>
            <a:ext cx="931199" cy="17068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8ED3ED5-2738-740E-7D97-FD319C46416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801" y="3042922"/>
            <a:ext cx="1312311" cy="120903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7B66CEE-F356-BB44-CC66-8CE2B914F64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0" y="1442293"/>
            <a:ext cx="1612053" cy="120904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2F60D81-8A98-0D00-F651-99F1200BA1C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805" y="1608245"/>
            <a:ext cx="924786" cy="67883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7233EE2-03A3-F045-EAE3-3ABECE72640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354" y="1442293"/>
            <a:ext cx="1612053" cy="120904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4E86E36-319E-4418-4FD8-B9856931B11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681" y="1608245"/>
            <a:ext cx="924786" cy="67883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1E17902-CD19-CE07-33D6-53A2E8A6E6D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373" y="1514882"/>
            <a:ext cx="1612053" cy="120904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566FA7C-A844-084E-508A-6C8B58ABA11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960" y="1707397"/>
            <a:ext cx="924786" cy="67883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7CC0773-AFA8-6861-5F7C-B009E2DBF29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746" y="1442293"/>
            <a:ext cx="1612053" cy="120904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FF8FCED-0142-0BF0-B667-BC3E308B323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801" y="1702965"/>
            <a:ext cx="924786" cy="67883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71A457F-16B8-B09F-4C58-38684F5A1D11}"/>
              </a:ext>
            </a:extLst>
          </p:cNvPr>
          <p:cNvSpPr/>
          <p:nvPr/>
        </p:nvSpPr>
        <p:spPr>
          <a:xfrm>
            <a:off x="7424019" y="0"/>
            <a:ext cx="4767981" cy="2388238"/>
          </a:xfrm>
          <a:prstGeom prst="rect">
            <a:avLst/>
          </a:prstGeom>
          <a:solidFill>
            <a:schemeClr val="lt1">
              <a:alpha val="9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b="1" dirty="0"/>
              <a:t>Крути колёсико мышки. Попробуй отгадать какой следующий предмет? Затем проговаривай слова и повторяй жесты.</a:t>
            </a:r>
          </a:p>
          <a:p>
            <a:pPr algn="ctr"/>
            <a:endParaRPr lang="ru-RU" dirty="0"/>
          </a:p>
        </p:txBody>
      </p:sp>
      <p:sp>
        <p:nvSpPr>
          <p:cNvPr id="4" name="Управляющая кнопка: справка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573C66A-C8AA-3183-4BCA-8FA6B29BA582}"/>
              </a:ext>
            </a:extLst>
          </p:cNvPr>
          <p:cNvSpPr/>
          <p:nvPr/>
        </p:nvSpPr>
        <p:spPr>
          <a:xfrm>
            <a:off x="11450320" y="0"/>
            <a:ext cx="741680" cy="629920"/>
          </a:xfrm>
          <a:prstGeom prst="actionButtonHelp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&quot;Вперед&quot; или &quot;Следующий&quot;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D6F9CAD-8377-7943-1156-F9ED0FE94E15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&quot;Назад&quot; или &quot;Предыдущий&quot;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0186772-601D-A1CE-E3CE-0F8CF66202FE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22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>
            <a:extLst>
              <a:ext uri="{FF2B5EF4-FFF2-40B4-BE49-F238E27FC236}">
                <a16:creationId xmlns:a16="http://schemas.microsoft.com/office/drawing/2014/main" id="{ABABD9CA-0C4A-2EFD-7E8F-FA319D1384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2" r="14985"/>
          <a:stretch/>
        </p:blipFill>
        <p:spPr bwMode="auto">
          <a:xfrm>
            <a:off x="10426607" y="362084"/>
            <a:ext cx="1279125" cy="276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57C56EA4-9CF3-98A7-0B00-9A5FE7BE330B}"/>
              </a:ext>
            </a:extLst>
          </p:cNvPr>
          <p:cNvGrpSpPr/>
          <p:nvPr/>
        </p:nvGrpSpPr>
        <p:grpSpPr>
          <a:xfrm>
            <a:off x="1670109" y="273542"/>
            <a:ext cx="4053840" cy="2458720"/>
            <a:chOff x="284480" y="314960"/>
            <a:chExt cx="4053840" cy="2458720"/>
          </a:xfrm>
        </p:grpSpPr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07C18161-24FD-82B3-0929-E84B1AEE8C18}"/>
                </a:ext>
              </a:extLst>
            </p:cNvPr>
            <p:cNvGrpSpPr/>
            <p:nvPr/>
          </p:nvGrpSpPr>
          <p:grpSpPr>
            <a:xfrm>
              <a:off x="284480" y="314960"/>
              <a:ext cx="4053840" cy="2458720"/>
              <a:chOff x="284480" y="314960"/>
              <a:chExt cx="4053840" cy="2458720"/>
            </a:xfrm>
          </p:grpSpPr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E125E4BC-C9E8-D7EF-3420-F6F8D4F9B4CC}"/>
                  </a:ext>
                </a:extLst>
              </p:cNvPr>
              <p:cNvSpPr/>
              <p:nvPr/>
            </p:nvSpPr>
            <p:spPr>
              <a:xfrm>
                <a:off x="284480" y="314960"/>
                <a:ext cx="1351280" cy="1229360"/>
              </a:xfrm>
              <a:prstGeom prst="roundRect">
                <a:avLst/>
              </a:prstGeom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" name="Прямоугольник: скругленные углы 2">
                <a:extLst>
                  <a:ext uri="{FF2B5EF4-FFF2-40B4-BE49-F238E27FC236}">
                    <a16:creationId xmlns:a16="http://schemas.microsoft.com/office/drawing/2014/main" id="{F4CCA61B-AA68-FC32-B028-2FA308240A5B}"/>
                  </a:ext>
                </a:extLst>
              </p:cNvPr>
              <p:cNvSpPr/>
              <p:nvPr/>
            </p:nvSpPr>
            <p:spPr>
              <a:xfrm>
                <a:off x="1635760" y="314960"/>
                <a:ext cx="1351280" cy="1229360"/>
              </a:xfrm>
              <a:prstGeom prst="roundRect">
                <a:avLst/>
              </a:prstGeom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" name="Прямоугольник: скругленные углы 3">
                <a:extLst>
                  <a:ext uri="{FF2B5EF4-FFF2-40B4-BE49-F238E27FC236}">
                    <a16:creationId xmlns:a16="http://schemas.microsoft.com/office/drawing/2014/main" id="{37ACC3BC-3B7E-3856-2897-C81D92A813C3}"/>
                  </a:ext>
                </a:extLst>
              </p:cNvPr>
              <p:cNvSpPr/>
              <p:nvPr/>
            </p:nvSpPr>
            <p:spPr>
              <a:xfrm>
                <a:off x="2987040" y="314960"/>
                <a:ext cx="1351280" cy="1229360"/>
              </a:xfrm>
              <a:prstGeom prst="roundRect">
                <a:avLst/>
              </a:prstGeom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7C06AE44-F129-9134-2534-C46DCA25010C}"/>
                  </a:ext>
                </a:extLst>
              </p:cNvPr>
              <p:cNvSpPr/>
              <p:nvPr/>
            </p:nvSpPr>
            <p:spPr>
              <a:xfrm>
                <a:off x="284480" y="1544320"/>
                <a:ext cx="1351280" cy="1229360"/>
              </a:xfrm>
              <a:prstGeom prst="roundRect">
                <a:avLst/>
              </a:prstGeom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76F626A6-7399-A9B0-BF9C-5AACDEC16ED1}"/>
                  </a:ext>
                </a:extLst>
              </p:cNvPr>
              <p:cNvSpPr/>
              <p:nvPr/>
            </p:nvSpPr>
            <p:spPr>
              <a:xfrm>
                <a:off x="1635760" y="1544320"/>
                <a:ext cx="1351280" cy="1229360"/>
              </a:xfrm>
              <a:prstGeom prst="roundRect">
                <a:avLst/>
              </a:prstGeom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2D52BC4F-F3F1-1565-E6DC-E58056F70B1F}"/>
                  </a:ext>
                </a:extLst>
              </p:cNvPr>
              <p:cNvSpPr/>
              <p:nvPr/>
            </p:nvSpPr>
            <p:spPr>
              <a:xfrm>
                <a:off x="2987040" y="1544320"/>
                <a:ext cx="1351280" cy="1229360"/>
              </a:xfrm>
              <a:prstGeom prst="roundRect">
                <a:avLst/>
              </a:prstGeom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76B89055-7796-FB41-CE24-79B28685C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826" y="537479"/>
              <a:ext cx="1098588" cy="784322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ED42BB97-B966-AFC9-0DE4-04EC76E94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3342" y="735792"/>
              <a:ext cx="936116" cy="586009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AEB49B56-5474-66BF-ED94-7800FB074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1338" y="531563"/>
              <a:ext cx="842683" cy="796154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0A2F4840-AB4A-2A22-0276-800679663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372" y="1738644"/>
              <a:ext cx="927496" cy="812517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9B51197D-AE6D-2BD3-0144-27C840456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1792" y="1766839"/>
              <a:ext cx="839216" cy="819547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8EFCB302-CEEF-6021-0EDC-3842974E7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1338" y="1671320"/>
              <a:ext cx="764378" cy="1061720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A39C147C-12DC-92E2-E492-284D05C9C669}"/>
              </a:ext>
            </a:extLst>
          </p:cNvPr>
          <p:cNvGrpSpPr/>
          <p:nvPr/>
        </p:nvGrpSpPr>
        <p:grpSpPr>
          <a:xfrm>
            <a:off x="6119803" y="254648"/>
            <a:ext cx="4053840" cy="2477614"/>
            <a:chOff x="7376160" y="414116"/>
            <a:chExt cx="4053840" cy="2477614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FB0B4227-1D61-34B8-478B-4CCF2B084B87}"/>
                </a:ext>
              </a:extLst>
            </p:cNvPr>
            <p:cNvGrpSpPr/>
            <p:nvPr/>
          </p:nvGrpSpPr>
          <p:grpSpPr>
            <a:xfrm>
              <a:off x="7376160" y="414116"/>
              <a:ext cx="4053840" cy="2477614"/>
              <a:chOff x="7376160" y="414116"/>
              <a:chExt cx="4053840" cy="2477614"/>
            </a:xfrm>
          </p:grpSpPr>
          <p:sp>
            <p:nvSpPr>
              <p:cNvPr id="25" name="Прямоугольник: скругленные углы 24">
                <a:extLst>
                  <a:ext uri="{FF2B5EF4-FFF2-40B4-BE49-F238E27FC236}">
                    <a16:creationId xmlns:a16="http://schemas.microsoft.com/office/drawing/2014/main" id="{CE024B81-0CE8-4D55-D68E-387D112D632B}"/>
                  </a:ext>
                </a:extLst>
              </p:cNvPr>
              <p:cNvSpPr/>
              <p:nvPr/>
            </p:nvSpPr>
            <p:spPr>
              <a:xfrm>
                <a:off x="7376160" y="414116"/>
                <a:ext cx="1351280" cy="122936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3766CF9A-90B7-612F-6342-3F0650B68340}"/>
                  </a:ext>
                </a:extLst>
              </p:cNvPr>
              <p:cNvSpPr/>
              <p:nvPr/>
            </p:nvSpPr>
            <p:spPr>
              <a:xfrm>
                <a:off x="8727440" y="414116"/>
                <a:ext cx="1351280" cy="122936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9" name="Прямоугольник: скругленные углы 28">
                <a:extLst>
                  <a:ext uri="{FF2B5EF4-FFF2-40B4-BE49-F238E27FC236}">
                    <a16:creationId xmlns:a16="http://schemas.microsoft.com/office/drawing/2014/main" id="{3CA3D9B4-54D1-BE07-C629-C2425CC7BA1F}"/>
                  </a:ext>
                </a:extLst>
              </p:cNvPr>
              <p:cNvSpPr/>
              <p:nvPr/>
            </p:nvSpPr>
            <p:spPr>
              <a:xfrm>
                <a:off x="10078720" y="414116"/>
                <a:ext cx="1351280" cy="122936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0" name="Прямоугольник: скругленные углы 29">
                <a:extLst>
                  <a:ext uri="{FF2B5EF4-FFF2-40B4-BE49-F238E27FC236}">
                    <a16:creationId xmlns:a16="http://schemas.microsoft.com/office/drawing/2014/main" id="{1521731D-391D-256D-92BE-E2DB0BCF7047}"/>
                  </a:ext>
                </a:extLst>
              </p:cNvPr>
              <p:cNvSpPr/>
              <p:nvPr/>
            </p:nvSpPr>
            <p:spPr>
              <a:xfrm>
                <a:off x="7376160" y="1661088"/>
                <a:ext cx="1351280" cy="122936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1" name="Прямоугольник: скругленные углы 30">
                <a:extLst>
                  <a:ext uri="{FF2B5EF4-FFF2-40B4-BE49-F238E27FC236}">
                    <a16:creationId xmlns:a16="http://schemas.microsoft.com/office/drawing/2014/main" id="{B4433316-0879-ABDC-C06F-F0AEC24CDBDB}"/>
                  </a:ext>
                </a:extLst>
              </p:cNvPr>
              <p:cNvSpPr/>
              <p:nvPr/>
            </p:nvSpPr>
            <p:spPr>
              <a:xfrm>
                <a:off x="8727440" y="1661088"/>
                <a:ext cx="1351280" cy="122936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2" name="Прямоугольник: скругленные углы 31">
                <a:extLst>
                  <a:ext uri="{FF2B5EF4-FFF2-40B4-BE49-F238E27FC236}">
                    <a16:creationId xmlns:a16="http://schemas.microsoft.com/office/drawing/2014/main" id="{58874A39-3CC1-1636-67DF-E7446E20623C}"/>
                  </a:ext>
                </a:extLst>
              </p:cNvPr>
              <p:cNvSpPr/>
              <p:nvPr/>
            </p:nvSpPr>
            <p:spPr>
              <a:xfrm>
                <a:off x="10078720" y="1662370"/>
                <a:ext cx="1351280" cy="122936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0ED725F9-7A5C-BD2A-FF44-5F972B305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3330" y="630719"/>
              <a:ext cx="876940" cy="881630"/>
            </a:xfrm>
            <a:prstGeom prst="rect">
              <a:avLst/>
            </a:prstGeom>
          </p:spPr>
        </p:pic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755FF578-D853-4F67-E744-9BDB7E23BA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2909" y="593247"/>
              <a:ext cx="809222" cy="956573"/>
            </a:xfrm>
            <a:prstGeom prst="rect">
              <a:avLst/>
            </a:prstGeom>
          </p:spPr>
        </p:pic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EC381BDA-5699-D087-7A53-7B81787DD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83382" y="605391"/>
              <a:ext cx="1070835" cy="969786"/>
            </a:xfrm>
            <a:prstGeom prst="rect">
              <a:avLst/>
            </a:prstGeom>
          </p:spPr>
        </p:pic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C45BE138-307C-930E-171F-43A852F0A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3330" y="1837800"/>
              <a:ext cx="973004" cy="971212"/>
            </a:xfrm>
            <a:prstGeom prst="rect">
              <a:avLst/>
            </a:prstGeom>
          </p:spPr>
        </p:pic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44BCA9BD-46AE-1D4A-E164-480BE4C42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9345" y="1770476"/>
              <a:ext cx="913586" cy="910541"/>
            </a:xfrm>
            <a:prstGeom prst="rect">
              <a:avLst/>
            </a:prstGeom>
          </p:spPr>
        </p:pic>
        <p:pic>
          <p:nvPicPr>
            <p:cNvPr id="47" name="Рисунок 46">
              <a:extLst>
                <a:ext uri="{FF2B5EF4-FFF2-40B4-BE49-F238E27FC236}">
                  <a16:creationId xmlns:a16="http://schemas.microsoft.com/office/drawing/2014/main" id="{F8BB21CD-76A2-AC82-E9E5-C46DD1BD9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75149" y="1834751"/>
              <a:ext cx="711452" cy="929568"/>
            </a:xfrm>
            <a:prstGeom prst="rect">
              <a:avLst/>
            </a:prstGeom>
          </p:spPr>
        </p:pic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F442B806-AF21-533C-DABE-BDBFB1E3723F}"/>
              </a:ext>
            </a:extLst>
          </p:cNvPr>
          <p:cNvGrpSpPr/>
          <p:nvPr/>
        </p:nvGrpSpPr>
        <p:grpSpPr>
          <a:xfrm>
            <a:off x="530721" y="3495681"/>
            <a:ext cx="1351280" cy="1229360"/>
            <a:chOff x="530721" y="3495681"/>
            <a:chExt cx="1351280" cy="1229360"/>
          </a:xfrm>
        </p:grpSpPr>
        <p:sp>
          <p:nvSpPr>
            <p:cNvPr id="49" name="Прямоугольник: скругленные углы 48">
              <a:extLst>
                <a:ext uri="{FF2B5EF4-FFF2-40B4-BE49-F238E27FC236}">
                  <a16:creationId xmlns:a16="http://schemas.microsoft.com/office/drawing/2014/main" id="{90786DD2-6A7C-329C-ECE4-DCA6CF7DDD56}"/>
                </a:ext>
              </a:extLst>
            </p:cNvPr>
            <p:cNvSpPr/>
            <p:nvPr/>
          </p:nvSpPr>
          <p:spPr>
            <a:xfrm>
              <a:off x="530721" y="3495681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0" name="Рисунок 49">
              <a:extLst>
                <a:ext uri="{FF2B5EF4-FFF2-40B4-BE49-F238E27FC236}">
                  <a16:creationId xmlns:a16="http://schemas.microsoft.com/office/drawing/2014/main" id="{EAC8C963-C327-D236-A459-B4F578C86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067" y="3718200"/>
              <a:ext cx="1098588" cy="784322"/>
            </a:xfrm>
            <a:prstGeom prst="rect">
              <a:avLst/>
            </a:prstGeom>
          </p:spPr>
        </p:pic>
      </p:grp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B6894515-571E-EAA7-6C0C-E07D93869F32}"/>
              </a:ext>
            </a:extLst>
          </p:cNvPr>
          <p:cNvGrpSpPr/>
          <p:nvPr/>
        </p:nvGrpSpPr>
        <p:grpSpPr>
          <a:xfrm>
            <a:off x="6332814" y="5339721"/>
            <a:ext cx="1351280" cy="1229360"/>
            <a:chOff x="6332814" y="5339721"/>
            <a:chExt cx="1351280" cy="1229360"/>
          </a:xfrm>
        </p:grpSpPr>
        <p:sp>
          <p:nvSpPr>
            <p:cNvPr id="59" name="Прямоугольник: скругленные углы 58">
              <a:extLst>
                <a:ext uri="{FF2B5EF4-FFF2-40B4-BE49-F238E27FC236}">
                  <a16:creationId xmlns:a16="http://schemas.microsoft.com/office/drawing/2014/main" id="{A4413930-2C9A-1B7F-0D66-5EDE26D830AC}"/>
                </a:ext>
              </a:extLst>
            </p:cNvPr>
            <p:cNvSpPr/>
            <p:nvPr/>
          </p:nvSpPr>
          <p:spPr>
            <a:xfrm>
              <a:off x="6332814" y="5339721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2" name="Рисунок 61">
              <a:extLst>
                <a:ext uri="{FF2B5EF4-FFF2-40B4-BE49-F238E27FC236}">
                  <a16:creationId xmlns:a16="http://schemas.microsoft.com/office/drawing/2014/main" id="{37A1A1F3-EF60-590B-5B32-AD7893FAD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3854" y="5661396"/>
              <a:ext cx="936116" cy="586009"/>
            </a:xfrm>
            <a:prstGeom prst="rect">
              <a:avLst/>
            </a:prstGeom>
          </p:spPr>
        </p:pic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B5AB2E71-B1A6-2420-F555-9B332032DECD}"/>
              </a:ext>
            </a:extLst>
          </p:cNvPr>
          <p:cNvGrpSpPr/>
          <p:nvPr/>
        </p:nvGrpSpPr>
        <p:grpSpPr>
          <a:xfrm>
            <a:off x="10385744" y="3470922"/>
            <a:ext cx="1351280" cy="1229360"/>
            <a:chOff x="10385744" y="3470922"/>
            <a:chExt cx="1351280" cy="1229360"/>
          </a:xfrm>
        </p:grpSpPr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35DFAE40-5AA6-8F74-97C7-BAA0CFB6BF21}"/>
                </a:ext>
              </a:extLst>
            </p:cNvPr>
            <p:cNvSpPr/>
            <p:nvPr/>
          </p:nvSpPr>
          <p:spPr>
            <a:xfrm>
              <a:off x="10385744" y="3470922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3" name="Рисунок 62">
              <a:extLst>
                <a:ext uri="{FF2B5EF4-FFF2-40B4-BE49-F238E27FC236}">
                  <a16:creationId xmlns:a16="http://schemas.microsoft.com/office/drawing/2014/main" id="{73CDAA89-729D-7645-C0C7-F582BBEC1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0042" y="3706368"/>
              <a:ext cx="842683" cy="796154"/>
            </a:xfrm>
            <a:prstGeom prst="rect">
              <a:avLst/>
            </a:prstGeom>
          </p:spPr>
        </p:pic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348DBE25-FC71-6696-5884-4E71EF9FA0F3}"/>
              </a:ext>
            </a:extLst>
          </p:cNvPr>
          <p:cNvGrpSpPr/>
          <p:nvPr/>
        </p:nvGrpSpPr>
        <p:grpSpPr>
          <a:xfrm>
            <a:off x="2345749" y="5339721"/>
            <a:ext cx="1351280" cy="1229360"/>
            <a:chOff x="2345749" y="5339721"/>
            <a:chExt cx="1351280" cy="1229360"/>
          </a:xfrm>
        </p:grpSpPr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379B1229-C973-9E07-5799-CF534176A016}"/>
                </a:ext>
              </a:extLst>
            </p:cNvPr>
            <p:cNvSpPr/>
            <p:nvPr/>
          </p:nvSpPr>
          <p:spPr>
            <a:xfrm>
              <a:off x="2345749" y="5339721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4" name="Рисунок 63">
              <a:extLst>
                <a:ext uri="{FF2B5EF4-FFF2-40B4-BE49-F238E27FC236}">
                  <a16:creationId xmlns:a16="http://schemas.microsoft.com/office/drawing/2014/main" id="{91F23B80-8AE5-356F-69ED-856F04F85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2802" y="5548141"/>
              <a:ext cx="927496" cy="812517"/>
            </a:xfrm>
            <a:prstGeom prst="rect">
              <a:avLst/>
            </a:prstGeom>
          </p:spPr>
        </p:pic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7EEF8500-4B77-C521-BF27-F76A4AD6B3FE}"/>
              </a:ext>
            </a:extLst>
          </p:cNvPr>
          <p:cNvGrpSpPr/>
          <p:nvPr/>
        </p:nvGrpSpPr>
        <p:grpSpPr>
          <a:xfrm>
            <a:off x="4370804" y="3495681"/>
            <a:ext cx="1351280" cy="1229360"/>
            <a:chOff x="4370804" y="3495681"/>
            <a:chExt cx="1351280" cy="1229360"/>
          </a:xfrm>
        </p:grpSpPr>
        <p:sp>
          <p:nvSpPr>
            <p:cNvPr id="52" name="Прямоугольник: скругленные углы 51">
              <a:extLst>
                <a:ext uri="{FF2B5EF4-FFF2-40B4-BE49-F238E27FC236}">
                  <a16:creationId xmlns:a16="http://schemas.microsoft.com/office/drawing/2014/main" id="{68B2A1B8-D6E7-56CD-25F8-67D482355B23}"/>
                </a:ext>
              </a:extLst>
            </p:cNvPr>
            <p:cNvSpPr/>
            <p:nvPr/>
          </p:nvSpPr>
          <p:spPr>
            <a:xfrm>
              <a:off x="4370804" y="3495681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id="{F4575E77-31FC-E159-9B4B-D63BAB62F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0083" y="3675828"/>
              <a:ext cx="839216" cy="819547"/>
            </a:xfrm>
            <a:prstGeom prst="rect">
              <a:avLst/>
            </a:prstGeom>
          </p:spPr>
        </p:pic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EF7D010B-ED7A-648A-A88E-3610B5D867B7}"/>
              </a:ext>
            </a:extLst>
          </p:cNvPr>
          <p:cNvGrpSpPr/>
          <p:nvPr/>
        </p:nvGrpSpPr>
        <p:grpSpPr>
          <a:xfrm>
            <a:off x="8369822" y="5339721"/>
            <a:ext cx="1351280" cy="1229360"/>
            <a:chOff x="8369822" y="5339721"/>
            <a:chExt cx="1351280" cy="1229360"/>
          </a:xfrm>
        </p:grpSpPr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5ADAC179-9626-53A4-C052-BB77750E635E}"/>
                </a:ext>
              </a:extLst>
            </p:cNvPr>
            <p:cNvSpPr/>
            <p:nvPr/>
          </p:nvSpPr>
          <p:spPr>
            <a:xfrm>
              <a:off x="8369822" y="5339721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66" name="Рисунок 65">
              <a:extLst>
                <a:ext uri="{FF2B5EF4-FFF2-40B4-BE49-F238E27FC236}">
                  <a16:creationId xmlns:a16="http://schemas.microsoft.com/office/drawing/2014/main" id="{7190A5B5-889B-85CE-E734-D4DDD92F1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4211" y="5423539"/>
              <a:ext cx="764378" cy="1061720"/>
            </a:xfrm>
            <a:prstGeom prst="rect">
              <a:avLst/>
            </a:prstGeom>
          </p:spPr>
        </p:pic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7C4F49D0-2AEB-EE3A-3BF0-B4E11446E08B}"/>
              </a:ext>
            </a:extLst>
          </p:cNvPr>
          <p:cNvGrpSpPr/>
          <p:nvPr/>
        </p:nvGrpSpPr>
        <p:grpSpPr>
          <a:xfrm>
            <a:off x="6371670" y="3461122"/>
            <a:ext cx="1351280" cy="1229360"/>
            <a:chOff x="6371670" y="3461122"/>
            <a:chExt cx="1351280" cy="1229360"/>
          </a:xfrm>
        </p:grpSpPr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2D5B804B-09A7-98A4-54C9-E0A8D8771544}"/>
                </a:ext>
              </a:extLst>
            </p:cNvPr>
            <p:cNvSpPr/>
            <p:nvPr/>
          </p:nvSpPr>
          <p:spPr>
            <a:xfrm>
              <a:off x="6371670" y="3461122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id="{4D6FB137-0FFF-5983-6457-6C343453A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553" y="3663630"/>
              <a:ext cx="876940" cy="881630"/>
            </a:xfrm>
            <a:prstGeom prst="rect">
              <a:avLst/>
            </a:prstGeom>
          </p:spPr>
        </p:pic>
      </p:grp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103A1499-51BC-82B6-A263-B8A7F5F4F925}"/>
              </a:ext>
            </a:extLst>
          </p:cNvPr>
          <p:cNvGrpSpPr/>
          <p:nvPr/>
        </p:nvGrpSpPr>
        <p:grpSpPr>
          <a:xfrm>
            <a:off x="4333516" y="5339721"/>
            <a:ext cx="1351280" cy="1229360"/>
            <a:chOff x="4333516" y="5339721"/>
            <a:chExt cx="1351280" cy="1229360"/>
          </a:xfrm>
        </p:grpSpPr>
        <p:sp>
          <p:nvSpPr>
            <p:cNvPr id="58" name="Прямоугольник: скругленные углы 57">
              <a:extLst>
                <a:ext uri="{FF2B5EF4-FFF2-40B4-BE49-F238E27FC236}">
                  <a16:creationId xmlns:a16="http://schemas.microsoft.com/office/drawing/2014/main" id="{2E649B62-4913-C059-0EF2-DA061A3A52F7}"/>
                </a:ext>
              </a:extLst>
            </p:cNvPr>
            <p:cNvSpPr/>
            <p:nvPr/>
          </p:nvSpPr>
          <p:spPr>
            <a:xfrm>
              <a:off x="4333516" y="5339721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8" name="Рисунок 67">
              <a:extLst>
                <a:ext uri="{FF2B5EF4-FFF2-40B4-BE49-F238E27FC236}">
                  <a16:creationId xmlns:a16="http://schemas.microsoft.com/office/drawing/2014/main" id="{529A88F9-00A1-B071-676F-3C1E984D0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2123" y="5476112"/>
              <a:ext cx="809222" cy="956573"/>
            </a:xfrm>
            <a:prstGeom prst="rect">
              <a:avLst/>
            </a:prstGeom>
          </p:spPr>
        </p:pic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C40660F5-3510-84C1-AB83-86A26340940E}"/>
              </a:ext>
            </a:extLst>
          </p:cNvPr>
          <p:cNvGrpSpPr/>
          <p:nvPr/>
        </p:nvGrpSpPr>
        <p:grpSpPr>
          <a:xfrm>
            <a:off x="2369938" y="3495681"/>
            <a:ext cx="1351280" cy="1229360"/>
            <a:chOff x="2369938" y="3495681"/>
            <a:chExt cx="1351280" cy="1229360"/>
          </a:xfrm>
        </p:grpSpPr>
        <p:sp>
          <p:nvSpPr>
            <p:cNvPr id="51" name="Прямоугольник: скругленные углы 50">
              <a:extLst>
                <a:ext uri="{FF2B5EF4-FFF2-40B4-BE49-F238E27FC236}">
                  <a16:creationId xmlns:a16="http://schemas.microsoft.com/office/drawing/2014/main" id="{2C5BCE6D-647F-4BDF-4C15-0920D7590644}"/>
                </a:ext>
              </a:extLst>
            </p:cNvPr>
            <p:cNvSpPr/>
            <p:nvPr/>
          </p:nvSpPr>
          <p:spPr>
            <a:xfrm>
              <a:off x="2369938" y="3495681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9" name="Рисунок 68">
              <a:extLst>
                <a:ext uri="{FF2B5EF4-FFF2-40B4-BE49-F238E27FC236}">
                  <a16:creationId xmlns:a16="http://schemas.microsoft.com/office/drawing/2014/main" id="{013259EF-DAF0-5304-5DDF-5DC71B895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3898" y="3607856"/>
              <a:ext cx="1070835" cy="969786"/>
            </a:xfrm>
            <a:prstGeom prst="rect">
              <a:avLst/>
            </a:prstGeom>
          </p:spPr>
        </p:pic>
      </p:grp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id="{B7FCE320-077A-664D-4E5E-BF6A62634CB3}"/>
              </a:ext>
            </a:extLst>
          </p:cNvPr>
          <p:cNvGrpSpPr/>
          <p:nvPr/>
        </p:nvGrpSpPr>
        <p:grpSpPr>
          <a:xfrm>
            <a:off x="10385744" y="5339721"/>
            <a:ext cx="1351280" cy="1229360"/>
            <a:chOff x="10385744" y="5339721"/>
            <a:chExt cx="1351280" cy="1229360"/>
          </a:xfrm>
        </p:grpSpPr>
        <p:sp>
          <p:nvSpPr>
            <p:cNvPr id="61" name="Прямоугольник: скругленные углы 60">
              <a:extLst>
                <a:ext uri="{FF2B5EF4-FFF2-40B4-BE49-F238E27FC236}">
                  <a16:creationId xmlns:a16="http://schemas.microsoft.com/office/drawing/2014/main" id="{8FD1CB55-E42F-FF9F-A3D8-5636E913229B}"/>
                </a:ext>
              </a:extLst>
            </p:cNvPr>
            <p:cNvSpPr/>
            <p:nvPr/>
          </p:nvSpPr>
          <p:spPr>
            <a:xfrm>
              <a:off x="10385744" y="5339721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0" name="Рисунок 69">
              <a:extLst>
                <a:ext uri="{FF2B5EF4-FFF2-40B4-BE49-F238E27FC236}">
                  <a16:creationId xmlns:a16="http://schemas.microsoft.com/office/drawing/2014/main" id="{82CFB114-8996-C5F5-AFBB-92C551713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6152" y="5441416"/>
              <a:ext cx="973004" cy="971212"/>
            </a:xfrm>
            <a:prstGeom prst="rect">
              <a:avLst/>
            </a:prstGeom>
          </p:spPr>
        </p:pic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409512F5-1F75-116D-8484-3DEB5B976229}"/>
              </a:ext>
            </a:extLst>
          </p:cNvPr>
          <p:cNvGrpSpPr/>
          <p:nvPr/>
        </p:nvGrpSpPr>
        <p:grpSpPr>
          <a:xfrm>
            <a:off x="8369822" y="3470922"/>
            <a:ext cx="1351280" cy="1229360"/>
            <a:chOff x="8369822" y="3470922"/>
            <a:chExt cx="1351280" cy="1229360"/>
          </a:xfrm>
        </p:grpSpPr>
        <p:sp>
          <p:nvSpPr>
            <p:cNvPr id="54" name="Прямоугольник: скругленные углы 53">
              <a:extLst>
                <a:ext uri="{FF2B5EF4-FFF2-40B4-BE49-F238E27FC236}">
                  <a16:creationId xmlns:a16="http://schemas.microsoft.com/office/drawing/2014/main" id="{EF831246-D194-4526-34E9-1D097502FD8F}"/>
                </a:ext>
              </a:extLst>
            </p:cNvPr>
            <p:cNvSpPr/>
            <p:nvPr/>
          </p:nvSpPr>
          <p:spPr>
            <a:xfrm>
              <a:off x="8369822" y="3470922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id="{C1F650D1-512C-1C99-B875-48131D94F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2944" y="3579209"/>
              <a:ext cx="913586" cy="910541"/>
            </a:xfrm>
            <a:prstGeom prst="rect">
              <a:avLst/>
            </a:prstGeom>
          </p:spPr>
        </p:pic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C290ABB1-5CC5-C5F4-58D7-967653F5FBED}"/>
              </a:ext>
            </a:extLst>
          </p:cNvPr>
          <p:cNvGrpSpPr/>
          <p:nvPr/>
        </p:nvGrpSpPr>
        <p:grpSpPr>
          <a:xfrm>
            <a:off x="530721" y="5339721"/>
            <a:ext cx="1351280" cy="1229360"/>
            <a:chOff x="530721" y="5339721"/>
            <a:chExt cx="1351280" cy="1229360"/>
          </a:xfrm>
        </p:grpSpPr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95B7812F-988B-A638-9E79-3756F43FF006}"/>
                </a:ext>
              </a:extLst>
            </p:cNvPr>
            <p:cNvSpPr/>
            <p:nvPr/>
          </p:nvSpPr>
          <p:spPr>
            <a:xfrm>
              <a:off x="530721" y="5339721"/>
              <a:ext cx="1351280" cy="122936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id="{5898D9CF-0A02-7675-5563-6FFB8DA83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635" y="5441416"/>
              <a:ext cx="711452" cy="929568"/>
            </a:xfrm>
            <a:prstGeom prst="rect">
              <a:avLst/>
            </a:prstGeom>
          </p:spPr>
        </p:pic>
      </p:grpSp>
      <p:grpSp>
        <p:nvGrpSpPr>
          <p:cNvPr id="121" name="Группа 120">
            <a:extLst>
              <a:ext uri="{FF2B5EF4-FFF2-40B4-BE49-F238E27FC236}">
                <a16:creationId xmlns:a16="http://schemas.microsoft.com/office/drawing/2014/main" id="{6F25534E-FE90-0C50-9281-6E8F385FB65C}"/>
              </a:ext>
            </a:extLst>
          </p:cNvPr>
          <p:cNvGrpSpPr/>
          <p:nvPr/>
        </p:nvGrpSpPr>
        <p:grpSpPr>
          <a:xfrm>
            <a:off x="424365" y="3429000"/>
            <a:ext cx="1502313" cy="1296041"/>
            <a:chOff x="454976" y="3427781"/>
            <a:chExt cx="1502313" cy="1296041"/>
          </a:xfrm>
        </p:grpSpPr>
        <p:sp>
          <p:nvSpPr>
            <p:cNvPr id="85" name="Прямоугольник 84">
              <a:extLst>
                <a:ext uri="{FF2B5EF4-FFF2-40B4-BE49-F238E27FC236}">
                  <a16:creationId xmlns:a16="http://schemas.microsoft.com/office/drawing/2014/main" id="{512AE27F-2655-CAEF-CB88-AFF5165F6FF7}"/>
                </a:ext>
              </a:extLst>
            </p:cNvPr>
            <p:cNvSpPr/>
            <p:nvPr/>
          </p:nvSpPr>
          <p:spPr>
            <a:xfrm>
              <a:off x="454976" y="3427781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8" name="Рисунок 97">
              <a:extLst>
                <a:ext uri="{FF2B5EF4-FFF2-40B4-BE49-F238E27FC236}">
                  <a16:creationId xmlns:a16="http://schemas.microsoft.com/office/drawing/2014/main" id="{5EAB14F1-5EE8-69F6-5900-8723A7669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068" y="3487112"/>
              <a:ext cx="941240" cy="1147000"/>
            </a:xfrm>
            <a:prstGeom prst="rect">
              <a:avLst/>
            </a:prstGeom>
          </p:spPr>
        </p:pic>
      </p:grp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27108AE0-609C-B15A-5AF6-0FD74222C47A}"/>
              </a:ext>
            </a:extLst>
          </p:cNvPr>
          <p:cNvGrpSpPr/>
          <p:nvPr/>
        </p:nvGrpSpPr>
        <p:grpSpPr>
          <a:xfrm>
            <a:off x="6296153" y="5290058"/>
            <a:ext cx="1502313" cy="1296041"/>
            <a:chOff x="6296153" y="5290058"/>
            <a:chExt cx="1502313" cy="1296041"/>
          </a:xfrm>
        </p:grpSpPr>
        <p:sp>
          <p:nvSpPr>
            <p:cNvPr id="94" name="Прямоугольник 93">
              <a:extLst>
                <a:ext uri="{FF2B5EF4-FFF2-40B4-BE49-F238E27FC236}">
                  <a16:creationId xmlns:a16="http://schemas.microsoft.com/office/drawing/2014/main" id="{7D5FD3F0-D54B-8227-D83A-F1A1C2797990}"/>
                </a:ext>
              </a:extLst>
            </p:cNvPr>
            <p:cNvSpPr/>
            <p:nvPr/>
          </p:nvSpPr>
          <p:spPr>
            <a:xfrm>
              <a:off x="6296153" y="5290058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0" name="Рисунок 99">
              <a:extLst>
                <a:ext uri="{FF2B5EF4-FFF2-40B4-BE49-F238E27FC236}">
                  <a16:creationId xmlns:a16="http://schemas.microsoft.com/office/drawing/2014/main" id="{FDE9D013-D355-97D1-C558-2E4C6D427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2087" y="5454755"/>
              <a:ext cx="455731" cy="1036320"/>
            </a:xfrm>
            <a:prstGeom prst="rect">
              <a:avLst/>
            </a:prstGeom>
          </p:spPr>
        </p:pic>
      </p:grpSp>
      <p:grpSp>
        <p:nvGrpSpPr>
          <p:cNvPr id="123" name="Группа 122">
            <a:extLst>
              <a:ext uri="{FF2B5EF4-FFF2-40B4-BE49-F238E27FC236}">
                <a16:creationId xmlns:a16="http://schemas.microsoft.com/office/drawing/2014/main" id="{EF22EBAC-3DD7-A25C-E6CE-0A1819054E2A}"/>
              </a:ext>
            </a:extLst>
          </p:cNvPr>
          <p:cNvGrpSpPr/>
          <p:nvPr/>
        </p:nvGrpSpPr>
        <p:grpSpPr>
          <a:xfrm>
            <a:off x="4254505" y="3446830"/>
            <a:ext cx="1502313" cy="1296041"/>
            <a:chOff x="4254505" y="3446830"/>
            <a:chExt cx="1502313" cy="1296041"/>
          </a:xfrm>
        </p:grpSpPr>
        <p:sp>
          <p:nvSpPr>
            <p:cNvPr id="87" name="Прямоугольник 86">
              <a:extLst>
                <a:ext uri="{FF2B5EF4-FFF2-40B4-BE49-F238E27FC236}">
                  <a16:creationId xmlns:a16="http://schemas.microsoft.com/office/drawing/2014/main" id="{CE3B991A-4307-1FC0-0BD4-88583BA14B62}"/>
                </a:ext>
              </a:extLst>
            </p:cNvPr>
            <p:cNvSpPr/>
            <p:nvPr/>
          </p:nvSpPr>
          <p:spPr>
            <a:xfrm>
              <a:off x="4254505" y="3446830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" name="Рисунок 101">
              <a:extLst>
                <a:ext uri="{FF2B5EF4-FFF2-40B4-BE49-F238E27FC236}">
                  <a16:creationId xmlns:a16="http://schemas.microsoft.com/office/drawing/2014/main" id="{41A55A7F-160E-9814-CA91-6069EC918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7329" y="3490773"/>
              <a:ext cx="508185" cy="1139678"/>
            </a:xfrm>
            <a:prstGeom prst="rect">
              <a:avLst/>
            </a:prstGeom>
          </p:spPr>
        </p:pic>
      </p:grpSp>
      <p:grpSp>
        <p:nvGrpSpPr>
          <p:cNvPr id="128" name="Группа 127">
            <a:extLst>
              <a:ext uri="{FF2B5EF4-FFF2-40B4-BE49-F238E27FC236}">
                <a16:creationId xmlns:a16="http://schemas.microsoft.com/office/drawing/2014/main" id="{F7828206-4A54-B9D7-4E2D-82657593B3F6}"/>
              </a:ext>
            </a:extLst>
          </p:cNvPr>
          <p:cNvGrpSpPr/>
          <p:nvPr/>
        </p:nvGrpSpPr>
        <p:grpSpPr>
          <a:xfrm>
            <a:off x="2250385" y="5323509"/>
            <a:ext cx="1502313" cy="1296041"/>
            <a:chOff x="2281638" y="5306377"/>
            <a:chExt cx="1502313" cy="1296041"/>
          </a:xfrm>
        </p:grpSpPr>
        <p:sp>
          <p:nvSpPr>
            <p:cNvPr id="92" name="Прямоугольник 91">
              <a:extLst>
                <a:ext uri="{FF2B5EF4-FFF2-40B4-BE49-F238E27FC236}">
                  <a16:creationId xmlns:a16="http://schemas.microsoft.com/office/drawing/2014/main" id="{28008F7E-2830-D3FF-1F54-A44EF93AD10D}"/>
                </a:ext>
              </a:extLst>
            </p:cNvPr>
            <p:cNvSpPr/>
            <p:nvPr/>
          </p:nvSpPr>
          <p:spPr>
            <a:xfrm>
              <a:off x="2281638" y="5306377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4" name="Рисунок 103">
              <a:extLst>
                <a:ext uri="{FF2B5EF4-FFF2-40B4-BE49-F238E27FC236}">
                  <a16:creationId xmlns:a16="http://schemas.microsoft.com/office/drawing/2014/main" id="{A837B7D9-286A-3192-DC92-3D434A450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4387" y="5618094"/>
              <a:ext cx="1116335" cy="775908"/>
            </a:xfrm>
            <a:prstGeom prst="rect">
              <a:avLst/>
            </a:prstGeom>
          </p:spPr>
        </p:pic>
      </p:grpSp>
      <p:grpSp>
        <p:nvGrpSpPr>
          <p:cNvPr id="131" name="Группа 130">
            <a:extLst>
              <a:ext uri="{FF2B5EF4-FFF2-40B4-BE49-F238E27FC236}">
                <a16:creationId xmlns:a16="http://schemas.microsoft.com/office/drawing/2014/main" id="{403D4A7F-24C0-678E-014E-8E0B167647F8}"/>
              </a:ext>
            </a:extLst>
          </p:cNvPr>
          <p:cNvGrpSpPr/>
          <p:nvPr/>
        </p:nvGrpSpPr>
        <p:grpSpPr>
          <a:xfrm>
            <a:off x="8323403" y="5323510"/>
            <a:ext cx="1502313" cy="1296041"/>
            <a:chOff x="8323403" y="5323510"/>
            <a:chExt cx="1502313" cy="1296041"/>
          </a:xfrm>
        </p:grpSpPr>
        <p:sp>
          <p:nvSpPr>
            <p:cNvPr id="95" name="Прямоугольник 94">
              <a:extLst>
                <a:ext uri="{FF2B5EF4-FFF2-40B4-BE49-F238E27FC236}">
                  <a16:creationId xmlns:a16="http://schemas.microsoft.com/office/drawing/2014/main" id="{D2C8E3C0-6F94-7759-77F4-8A4FA10C3EEC}"/>
                </a:ext>
              </a:extLst>
            </p:cNvPr>
            <p:cNvSpPr/>
            <p:nvPr/>
          </p:nvSpPr>
          <p:spPr>
            <a:xfrm>
              <a:off x="8323403" y="5323510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6" name="Рисунок 105">
              <a:extLst>
                <a:ext uri="{FF2B5EF4-FFF2-40B4-BE49-F238E27FC236}">
                  <a16:creationId xmlns:a16="http://schemas.microsoft.com/office/drawing/2014/main" id="{55876CE3-4D9B-3498-D1EE-036DAF428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4461" y="5426714"/>
              <a:ext cx="1005576" cy="1127103"/>
            </a:xfrm>
            <a:prstGeom prst="rect">
              <a:avLst/>
            </a:prstGeom>
          </p:spPr>
        </p:pic>
      </p:grpSp>
      <p:grpSp>
        <p:nvGrpSpPr>
          <p:cNvPr id="122" name="Группа 121">
            <a:extLst>
              <a:ext uri="{FF2B5EF4-FFF2-40B4-BE49-F238E27FC236}">
                <a16:creationId xmlns:a16="http://schemas.microsoft.com/office/drawing/2014/main" id="{ADD5217F-2E94-314A-0280-3DE1F60E60EC}"/>
              </a:ext>
            </a:extLst>
          </p:cNvPr>
          <p:cNvGrpSpPr/>
          <p:nvPr/>
        </p:nvGrpSpPr>
        <p:grpSpPr>
          <a:xfrm>
            <a:off x="2344165" y="3437580"/>
            <a:ext cx="1502313" cy="1296041"/>
            <a:chOff x="2344165" y="3437580"/>
            <a:chExt cx="1502313" cy="1296041"/>
          </a:xfrm>
        </p:grpSpPr>
        <p:sp>
          <p:nvSpPr>
            <p:cNvPr id="86" name="Прямоугольник 85">
              <a:extLst>
                <a:ext uri="{FF2B5EF4-FFF2-40B4-BE49-F238E27FC236}">
                  <a16:creationId xmlns:a16="http://schemas.microsoft.com/office/drawing/2014/main" id="{98B5E77A-9363-F866-DC9D-73DAFF3E4097}"/>
                </a:ext>
              </a:extLst>
            </p:cNvPr>
            <p:cNvSpPr/>
            <p:nvPr/>
          </p:nvSpPr>
          <p:spPr>
            <a:xfrm>
              <a:off x="2344165" y="3437580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08" name="Рисунок 107">
              <a:extLst>
                <a:ext uri="{FF2B5EF4-FFF2-40B4-BE49-F238E27FC236}">
                  <a16:creationId xmlns:a16="http://schemas.microsoft.com/office/drawing/2014/main" id="{8AC8287A-B2A6-1BF4-10F6-0D63AD043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7784" y="3854498"/>
              <a:ext cx="1070835" cy="328672"/>
            </a:xfrm>
            <a:prstGeom prst="rect">
              <a:avLst/>
            </a:prstGeom>
          </p:spPr>
        </p:pic>
      </p:grpSp>
      <p:grpSp>
        <p:nvGrpSpPr>
          <p:cNvPr id="132" name="Группа 131">
            <a:extLst>
              <a:ext uri="{FF2B5EF4-FFF2-40B4-BE49-F238E27FC236}">
                <a16:creationId xmlns:a16="http://schemas.microsoft.com/office/drawing/2014/main" id="{F886B45A-54C9-3E48-F195-BA1CA686420D}"/>
              </a:ext>
            </a:extLst>
          </p:cNvPr>
          <p:cNvGrpSpPr/>
          <p:nvPr/>
        </p:nvGrpSpPr>
        <p:grpSpPr>
          <a:xfrm>
            <a:off x="10310226" y="5300280"/>
            <a:ext cx="1502313" cy="1296041"/>
            <a:chOff x="10310226" y="5300280"/>
            <a:chExt cx="1502313" cy="1296041"/>
          </a:xfrm>
        </p:grpSpPr>
        <p:sp>
          <p:nvSpPr>
            <p:cNvPr id="96" name="Прямоугольник 95">
              <a:extLst>
                <a:ext uri="{FF2B5EF4-FFF2-40B4-BE49-F238E27FC236}">
                  <a16:creationId xmlns:a16="http://schemas.microsoft.com/office/drawing/2014/main" id="{E33964D3-272D-E6B3-AEA7-1EA8FFA99821}"/>
                </a:ext>
              </a:extLst>
            </p:cNvPr>
            <p:cNvSpPr/>
            <p:nvPr/>
          </p:nvSpPr>
          <p:spPr>
            <a:xfrm>
              <a:off x="10310226" y="5300280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0" name="Рисунок 109">
              <a:extLst>
                <a:ext uri="{FF2B5EF4-FFF2-40B4-BE49-F238E27FC236}">
                  <a16:creationId xmlns:a16="http://schemas.microsoft.com/office/drawing/2014/main" id="{1DBA06A6-6010-04D8-E9F8-6397DD1F5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3316" y="5735280"/>
              <a:ext cx="1183706" cy="512125"/>
            </a:xfrm>
            <a:prstGeom prst="rect">
              <a:avLst/>
            </a:prstGeom>
          </p:spPr>
        </p:pic>
      </p:grpSp>
      <p:grpSp>
        <p:nvGrpSpPr>
          <p:cNvPr id="125" name="Группа 124">
            <a:extLst>
              <a:ext uri="{FF2B5EF4-FFF2-40B4-BE49-F238E27FC236}">
                <a16:creationId xmlns:a16="http://schemas.microsoft.com/office/drawing/2014/main" id="{8F94D285-0DD2-3E0A-707E-1C7367447B09}"/>
              </a:ext>
            </a:extLst>
          </p:cNvPr>
          <p:cNvGrpSpPr/>
          <p:nvPr/>
        </p:nvGrpSpPr>
        <p:grpSpPr>
          <a:xfrm>
            <a:off x="8265243" y="3437580"/>
            <a:ext cx="1502313" cy="1296041"/>
            <a:chOff x="8265243" y="3437580"/>
            <a:chExt cx="1502313" cy="1296041"/>
          </a:xfrm>
        </p:grpSpPr>
        <p:sp>
          <p:nvSpPr>
            <p:cNvPr id="89" name="Прямоугольник 88">
              <a:extLst>
                <a:ext uri="{FF2B5EF4-FFF2-40B4-BE49-F238E27FC236}">
                  <a16:creationId xmlns:a16="http://schemas.microsoft.com/office/drawing/2014/main" id="{1244D597-A52C-1E32-F9FB-B26A697291BF}"/>
                </a:ext>
              </a:extLst>
            </p:cNvPr>
            <p:cNvSpPr/>
            <p:nvPr/>
          </p:nvSpPr>
          <p:spPr>
            <a:xfrm>
              <a:off x="8265243" y="3437580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2" name="Рисунок 111">
              <a:extLst>
                <a:ext uri="{FF2B5EF4-FFF2-40B4-BE49-F238E27FC236}">
                  <a16:creationId xmlns:a16="http://schemas.microsoft.com/office/drawing/2014/main" id="{EE163D7D-125D-D561-47DB-A35E91489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7382" y="3574589"/>
              <a:ext cx="698033" cy="1036320"/>
            </a:xfrm>
            <a:prstGeom prst="rect">
              <a:avLst/>
            </a:prstGeom>
          </p:spPr>
        </p:pic>
      </p:grpSp>
      <p:grpSp>
        <p:nvGrpSpPr>
          <p:cNvPr id="124" name="Группа 123">
            <a:extLst>
              <a:ext uri="{FF2B5EF4-FFF2-40B4-BE49-F238E27FC236}">
                <a16:creationId xmlns:a16="http://schemas.microsoft.com/office/drawing/2014/main" id="{E5F83BF4-A489-A35A-3EEF-2D04662341FC}"/>
              </a:ext>
            </a:extLst>
          </p:cNvPr>
          <p:cNvGrpSpPr/>
          <p:nvPr/>
        </p:nvGrpSpPr>
        <p:grpSpPr>
          <a:xfrm>
            <a:off x="6296153" y="3416042"/>
            <a:ext cx="1502313" cy="1296041"/>
            <a:chOff x="6296153" y="3416042"/>
            <a:chExt cx="1502313" cy="1296041"/>
          </a:xfrm>
        </p:grpSpPr>
        <p:sp>
          <p:nvSpPr>
            <p:cNvPr id="88" name="Прямоугольник 87">
              <a:extLst>
                <a:ext uri="{FF2B5EF4-FFF2-40B4-BE49-F238E27FC236}">
                  <a16:creationId xmlns:a16="http://schemas.microsoft.com/office/drawing/2014/main" id="{53A6765F-34FE-2201-AF1B-25C67ECF8E8A}"/>
                </a:ext>
              </a:extLst>
            </p:cNvPr>
            <p:cNvSpPr/>
            <p:nvPr/>
          </p:nvSpPr>
          <p:spPr>
            <a:xfrm>
              <a:off x="6296153" y="3416042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14" name="Рисунок 113">
              <a:extLst>
                <a:ext uri="{FF2B5EF4-FFF2-40B4-BE49-F238E27FC236}">
                  <a16:creationId xmlns:a16="http://schemas.microsoft.com/office/drawing/2014/main" id="{8D6C2BAC-EFD8-2F92-608E-F3A0DB8B5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9982" y="3461122"/>
              <a:ext cx="1251320" cy="1152848"/>
            </a:xfrm>
            <a:prstGeom prst="rect">
              <a:avLst/>
            </a:prstGeom>
          </p:spPr>
        </p:pic>
      </p:grpSp>
      <p:grpSp>
        <p:nvGrpSpPr>
          <p:cNvPr id="129" name="Группа 128">
            <a:extLst>
              <a:ext uri="{FF2B5EF4-FFF2-40B4-BE49-F238E27FC236}">
                <a16:creationId xmlns:a16="http://schemas.microsoft.com/office/drawing/2014/main" id="{2417DDE8-FE3A-5D5E-ECE0-A31BC156ECBF}"/>
              </a:ext>
            </a:extLst>
          </p:cNvPr>
          <p:cNvGrpSpPr/>
          <p:nvPr/>
        </p:nvGrpSpPr>
        <p:grpSpPr>
          <a:xfrm>
            <a:off x="4262523" y="5306377"/>
            <a:ext cx="1502313" cy="1296041"/>
            <a:chOff x="4262523" y="5306377"/>
            <a:chExt cx="1502313" cy="1296041"/>
          </a:xfrm>
        </p:grpSpPr>
        <p:sp>
          <p:nvSpPr>
            <p:cNvPr id="93" name="Прямоугольник 92">
              <a:extLst>
                <a:ext uri="{FF2B5EF4-FFF2-40B4-BE49-F238E27FC236}">
                  <a16:creationId xmlns:a16="http://schemas.microsoft.com/office/drawing/2014/main" id="{F09DDA1F-35BF-95D1-9CCC-676B5468680F}"/>
                </a:ext>
              </a:extLst>
            </p:cNvPr>
            <p:cNvSpPr/>
            <p:nvPr/>
          </p:nvSpPr>
          <p:spPr>
            <a:xfrm>
              <a:off x="4262523" y="5306377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6" name="Рисунок 115">
              <a:extLst>
                <a:ext uri="{FF2B5EF4-FFF2-40B4-BE49-F238E27FC236}">
                  <a16:creationId xmlns:a16="http://schemas.microsoft.com/office/drawing/2014/main" id="{D60A1E66-A6B7-EBAB-EE84-C9C266E48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8365" y="5343456"/>
              <a:ext cx="636737" cy="1167132"/>
            </a:xfrm>
            <a:prstGeom prst="rect">
              <a:avLst/>
            </a:prstGeom>
          </p:spPr>
        </p:pic>
      </p:grpSp>
      <p:grpSp>
        <p:nvGrpSpPr>
          <p:cNvPr id="127" name="Группа 126">
            <a:extLst>
              <a:ext uri="{FF2B5EF4-FFF2-40B4-BE49-F238E27FC236}">
                <a16:creationId xmlns:a16="http://schemas.microsoft.com/office/drawing/2014/main" id="{6DA40664-EAE2-535D-DC60-FBCB668F9994}"/>
              </a:ext>
            </a:extLst>
          </p:cNvPr>
          <p:cNvGrpSpPr/>
          <p:nvPr/>
        </p:nvGrpSpPr>
        <p:grpSpPr>
          <a:xfrm>
            <a:off x="427060" y="5290058"/>
            <a:ext cx="1502313" cy="1296041"/>
            <a:chOff x="427060" y="5290058"/>
            <a:chExt cx="1502313" cy="1296041"/>
          </a:xfrm>
        </p:grpSpPr>
        <p:sp>
          <p:nvSpPr>
            <p:cNvPr id="91" name="Прямоугольник 90">
              <a:extLst>
                <a:ext uri="{FF2B5EF4-FFF2-40B4-BE49-F238E27FC236}">
                  <a16:creationId xmlns:a16="http://schemas.microsoft.com/office/drawing/2014/main" id="{7026E6A2-0918-80D0-62C1-BF3F8CFEF93A}"/>
                </a:ext>
              </a:extLst>
            </p:cNvPr>
            <p:cNvSpPr/>
            <p:nvPr/>
          </p:nvSpPr>
          <p:spPr>
            <a:xfrm>
              <a:off x="427060" y="5290058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8" name="Рисунок 117">
              <a:extLst>
                <a:ext uri="{FF2B5EF4-FFF2-40B4-BE49-F238E27FC236}">
                  <a16:creationId xmlns:a16="http://schemas.microsoft.com/office/drawing/2014/main" id="{8EE6DC6B-D0E5-6AD5-9E88-34C74F10E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972" y="5419341"/>
              <a:ext cx="658991" cy="1050303"/>
            </a:xfrm>
            <a:prstGeom prst="rect">
              <a:avLst/>
            </a:prstGeom>
          </p:spPr>
        </p:pic>
      </p:grpSp>
      <p:grpSp>
        <p:nvGrpSpPr>
          <p:cNvPr id="126" name="Группа 125">
            <a:extLst>
              <a:ext uri="{FF2B5EF4-FFF2-40B4-BE49-F238E27FC236}">
                <a16:creationId xmlns:a16="http://schemas.microsoft.com/office/drawing/2014/main" id="{D89B81C0-84BB-0DBD-8F79-7B6517C7B5BB}"/>
              </a:ext>
            </a:extLst>
          </p:cNvPr>
          <p:cNvGrpSpPr/>
          <p:nvPr/>
        </p:nvGrpSpPr>
        <p:grpSpPr>
          <a:xfrm>
            <a:off x="10361497" y="3446830"/>
            <a:ext cx="1502313" cy="1296041"/>
            <a:chOff x="10361497" y="3446830"/>
            <a:chExt cx="1502313" cy="1296041"/>
          </a:xfrm>
        </p:grpSpPr>
        <p:sp>
          <p:nvSpPr>
            <p:cNvPr id="90" name="Прямоугольник 89">
              <a:extLst>
                <a:ext uri="{FF2B5EF4-FFF2-40B4-BE49-F238E27FC236}">
                  <a16:creationId xmlns:a16="http://schemas.microsoft.com/office/drawing/2014/main" id="{C1182347-AD36-B9B8-883C-6BFDBDBC5D52}"/>
                </a:ext>
              </a:extLst>
            </p:cNvPr>
            <p:cNvSpPr/>
            <p:nvPr/>
          </p:nvSpPr>
          <p:spPr>
            <a:xfrm>
              <a:off x="10361497" y="3446830"/>
              <a:ext cx="1502313" cy="1296041"/>
            </a:xfrm>
            <a:prstGeom prst="rect">
              <a:avLst/>
            </a:prstGeom>
            <a:solidFill>
              <a:srgbClr val="60BABE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0" name="Рисунок 119">
              <a:extLst>
                <a:ext uri="{FF2B5EF4-FFF2-40B4-BE49-F238E27FC236}">
                  <a16:creationId xmlns:a16="http://schemas.microsoft.com/office/drawing/2014/main" id="{5F089931-3DE0-A9C0-0865-418A2EFB99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8264" y="3514057"/>
              <a:ext cx="628708" cy="1092861"/>
            </a:xfrm>
            <a:prstGeom prst="rect">
              <a:avLst/>
            </a:prstGeom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FF2736D-E171-C044-B177-8C128E8F5E1C}"/>
              </a:ext>
            </a:extLst>
          </p:cNvPr>
          <p:cNvSpPr/>
          <p:nvPr/>
        </p:nvSpPr>
        <p:spPr>
          <a:xfrm>
            <a:off x="7424019" y="0"/>
            <a:ext cx="4767981" cy="2388238"/>
          </a:xfrm>
          <a:prstGeom prst="rect">
            <a:avLst/>
          </a:prstGeom>
          <a:solidFill>
            <a:schemeClr val="lt1">
              <a:alpha val="9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b="1" dirty="0"/>
              <a:t>А теперь поиграем в лото с Катей и Петей. Показывай жесты, чтобы открыть карточку.</a:t>
            </a:r>
          </a:p>
          <a:p>
            <a:pPr algn="ctr"/>
            <a:endParaRPr lang="ru-RU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83F0EC5-ECAD-0A46-3582-A525D3F7BD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 cstate="hq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4889" b="99443" l="9889" r="89926">
                        <a14:foregroundMark x1="48654" y1="21658" x2="53807" y2="7054"/>
                        <a14:foregroundMark x1="54318" y1="4950" x2="58774" y2="8663"/>
                        <a14:foregroundMark x1="57892" y1="99443" x2="55803" y2="88861"/>
                        <a14:foregroundMark x1="55803" y1="88861" x2="55850" y2="87562"/>
                        <a14:foregroundMark x1="37187" y1="97834" x2="42618" y2="88490"/>
                        <a14:foregroundMark x1="48979" y1="43564" x2="49118" y2="49134"/>
                        <a14:foregroundMark x1="41272" y1="11757" x2="51161" y2="16089"/>
                        <a14:foregroundMark x1="49861" y1="11262" x2="46936" y2="5446"/>
                        <a14:foregroundMark x1="49954" y1="13676" x2="53343" y2="19121"/>
                        <a14:foregroundMark x1="36955" y1="20545" x2="35515" y2="17512"/>
                        <a14:backgroundMark x1="50789" y1="89480" x2="50696" y2="98020"/>
                        <a14:backgroundMark x1="50696" y1="98020" x2="50325" y2="99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81" r="32082"/>
          <a:stretch/>
        </p:blipFill>
        <p:spPr bwMode="auto">
          <a:xfrm flipH="1">
            <a:off x="104397" y="362084"/>
            <a:ext cx="1309680" cy="272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правляющая кнопка: справка 1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27D19B65-2A3B-B05E-EECD-79548F4B0BF4}"/>
              </a:ext>
            </a:extLst>
          </p:cNvPr>
          <p:cNvSpPr/>
          <p:nvPr/>
        </p:nvSpPr>
        <p:spPr>
          <a:xfrm>
            <a:off x="11450320" y="0"/>
            <a:ext cx="741680" cy="629920"/>
          </a:xfrm>
          <a:prstGeom prst="actionButtonHelp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&quot;Вперед&quot; или &quot;Следующий&quot; 1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2455430-CBFC-3AF1-0AA9-536F2B86D851}"/>
              </a:ext>
            </a:extLst>
          </p:cNvPr>
          <p:cNvSpPr/>
          <p:nvPr/>
        </p:nvSpPr>
        <p:spPr>
          <a:xfrm>
            <a:off x="11450320" y="6356350"/>
            <a:ext cx="741680" cy="501650"/>
          </a:xfrm>
          <a:prstGeom prst="actionButtonForwardNex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&quot;Назад&quot; или &quot;Предыдущий&quot; 1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48BBFD0-CDC6-5570-3B51-C71AEBA30BFA}"/>
              </a:ext>
            </a:extLst>
          </p:cNvPr>
          <p:cNvSpPr/>
          <p:nvPr/>
        </p:nvSpPr>
        <p:spPr>
          <a:xfrm>
            <a:off x="0" y="6356350"/>
            <a:ext cx="741680" cy="501650"/>
          </a:xfrm>
          <a:prstGeom prst="actionButtonBackPrevious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1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34 -0.00278 L 0.0931 -0.471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31" y="-2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0694 L 0.52865 -0.4738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67" y="-2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44444E-6 L -0.11081 -0.2905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47" y="-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139 L -0.02122 -0.469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" y="-2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.00834 L -0.07487 -0.287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1.85185E-6 L -0.49362 -0.4696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66" y="-2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96296E-6 L -0.05677 -0.5594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9" y="-2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556 L -0.27201 -0.7405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46" y="-3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139 L 0.67943 -0.5608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06" y="-2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0278 L 0.25625 -0.7421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34" y="-3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7 0.00139 L -0.32748 -0.5608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02" y="-2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278 L -0.3513 -0.5613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04" y="-2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296</Words>
  <Application>Microsoft Office PowerPoint</Application>
  <PresentationFormat>Широкоэкранный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Еловая</dc:creator>
  <cp:lastModifiedBy>user</cp:lastModifiedBy>
  <cp:revision>6</cp:revision>
  <dcterms:created xsi:type="dcterms:W3CDTF">2022-11-08T11:20:35Z</dcterms:created>
  <dcterms:modified xsi:type="dcterms:W3CDTF">2024-04-18T09:55:49Z</dcterms:modified>
</cp:coreProperties>
</file>