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9" r:id="rId4"/>
    <p:sldId id="258" r:id="rId5"/>
    <p:sldId id="261" r:id="rId6"/>
    <p:sldId id="262" r:id="rId7"/>
    <p:sldId id="263" r:id="rId8"/>
    <p:sldId id="264" r:id="rId9"/>
    <p:sldId id="287" r:id="rId10"/>
    <p:sldId id="265" r:id="rId11"/>
    <p:sldId id="266" r:id="rId12"/>
    <p:sldId id="274" r:id="rId13"/>
    <p:sldId id="292" r:id="rId14"/>
    <p:sldId id="293" r:id="rId15"/>
    <p:sldId id="288" r:id="rId16"/>
    <p:sldId id="290" r:id="rId17"/>
    <p:sldId id="275" r:id="rId18"/>
    <p:sldId id="289" r:id="rId19"/>
    <p:sldId id="277" r:id="rId20"/>
    <p:sldId id="283" r:id="rId21"/>
    <p:sldId id="276" r:id="rId22"/>
    <p:sldId id="279" r:id="rId23"/>
    <p:sldId id="278" r:id="rId24"/>
    <p:sldId id="267" r:id="rId25"/>
    <p:sldId id="268" r:id="rId26"/>
    <p:sldId id="286" r:id="rId27"/>
    <p:sldId id="270" r:id="rId28"/>
    <p:sldId id="271" r:id="rId29"/>
    <p:sldId id="273" r:id="rId30"/>
    <p:sldId id="272" r:id="rId3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49" autoAdjust="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B81-2047-4CC6-9B33-4641F57BAD26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3AFE-0216-4C23-B078-A4A252252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4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B81-2047-4CC6-9B33-4641F57BAD26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3AFE-0216-4C23-B078-A4A252252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06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B81-2047-4CC6-9B33-4641F57BAD26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3AFE-0216-4C23-B078-A4A252252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94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B81-2047-4CC6-9B33-4641F57BAD26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3AFE-0216-4C23-B078-A4A252252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77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B81-2047-4CC6-9B33-4641F57BAD26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3AFE-0216-4C23-B078-A4A252252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88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B81-2047-4CC6-9B33-4641F57BAD26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3AFE-0216-4C23-B078-A4A252252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58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B81-2047-4CC6-9B33-4641F57BAD26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3AFE-0216-4C23-B078-A4A252252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501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B81-2047-4CC6-9B33-4641F57BAD26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3AFE-0216-4C23-B078-A4A252252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13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B81-2047-4CC6-9B33-4641F57BAD26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3AFE-0216-4C23-B078-A4A252252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97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B81-2047-4CC6-9B33-4641F57BAD26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3AFE-0216-4C23-B078-A4A252252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321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B81-2047-4CC6-9B33-4641F57BAD26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3AFE-0216-4C23-B078-A4A252252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761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D0B81-2047-4CC6-9B33-4641F57BAD26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43AFE-0216-4C23-B078-A4A252252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1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" y="-7391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831197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МУНИЦИПАЛЬНОЕ ДОШКОЛЬНОЕ ОБРАЗОВАТЕЛЬНОЕ УЧРЕЖДЕНИЕ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№151 «Берёзка»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itchFamily="18" charset="0"/>
                <a:ea typeface="MS Gothic"/>
                <a:cs typeface="Times New Roman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 г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Тюмень Тюменская область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MS Gothic"/>
                <a:cs typeface="Times New Roman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MS Gothic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3105835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3333CC">
                    <a:lumMod val="50000"/>
                  </a:srgbClr>
                </a:solidFill>
                <a:ea typeface="MS Gothic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988841"/>
            <a:ext cx="856895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Информационно-практико-ориентированный проект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творческими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элементами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 майской тропе»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:воспитатель </a:t>
            </a:r>
          </a:p>
          <a:p>
            <a:pPr algn="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Мамонтова Оксана Викторовна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67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5842992" cy="1210146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r>
              <a:rPr lang="ru-RU" sz="3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i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i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36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1196752"/>
            <a:ext cx="6552728" cy="55446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этап – подготовительный.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Обсуждение цели, задачи с детьми и родителями.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Накануне родителям сообщается тема проекта и дается домашние задание:</a:t>
            </a:r>
          </a:p>
          <a:p>
            <a:pPr lvl="0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Посетить  с ребенком сады и скверы, провести наблюдения.</a:t>
            </a:r>
          </a:p>
          <a:p>
            <a:pPr lvl="0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Заучивать стихотворения.</a:t>
            </a:r>
          </a:p>
          <a:p>
            <a:pPr lvl="0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Отгадывать загадки про насекомых и птиц.</a:t>
            </a:r>
          </a:p>
          <a:p>
            <a:pPr lvl="0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Рассматривать иллюстрации на тему в книгах и журналах, принести книги в детский сад.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1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этап-разработка проекта</a:t>
            </a:r>
            <a:endParaRPr lang="ru-RU" sz="36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6660232" cy="55446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Перспективное планирование проекта.</a:t>
            </a:r>
          </a:p>
          <a:p>
            <a:pPr lvl="0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необходимых условий для реализации проекта.</a:t>
            </a:r>
          </a:p>
          <a:p>
            <a:pPr lvl="0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и накопление методических материалов по проблеме.</a:t>
            </a:r>
          </a:p>
          <a:p>
            <a:pPr lvl="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плана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реализации проекта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помощью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Воспитанники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запланировали узнать о насекомых и цветах  из  фильмов, энциклопедий, рассказов и  наблюдений .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11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5842992" cy="1484784"/>
          </a:xfrm>
        </p:spPr>
        <p:txBody>
          <a:bodyPr>
            <a:normAutofit fontScale="90000"/>
          </a:bodyPr>
          <a:lstStyle/>
          <a:p>
            <a:r>
              <a:rPr lang="en-US" sz="4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40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– выполнение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6804248" cy="5949280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Игровая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        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Настольно-печатные игры: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Лото «Насекомые», Разрезные картинки, «Найди 5 отличий», «Узнай и отличи комнатные ,садовые и луговые цветы».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Дидактические игры экологического характера :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«Цветы луговые и садовые», «Летает, плавает, бежит» ,« Кто в домике живёт?», «Кто что делает?( пчела-летает, собирает, кузнечик…) «Узнай по описанию» , , «Сколько лепестков?(лап и крыльев)», « Узнай по звуку», «Доскажи про цветок», «Дорисуй бабочку», «Расскажи историю»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.; </a:t>
            </a:r>
          </a:p>
          <a:p>
            <a:r>
              <a:rPr lang="ru-RU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Пальчиковых игры и решение логических задач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Подвижные игры на площадке: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«Бабочки» , « Кузнечики», «Муравейник»,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«Медведь и пчелы»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85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5842992" cy="90872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материал</a:t>
            </a:r>
            <a:endParaRPr lang="ru-RU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6804248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66843"/>
            <a:ext cx="65344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литература: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Алябьева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 А .Природа. Сказки и игры для детей-. М:ТЦ Сфера,2014.(Детям о самом важном)</a:t>
            </a:r>
          </a:p>
          <a:p>
            <a:pPr lvl="0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Шорыгина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Т.А.Познавательные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сказки. Беседы с детьми о Земле и её жителях.- М:ТЦ Сфера,2014.</a:t>
            </a:r>
          </a:p>
          <a:p>
            <a:pPr lvl="0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Дыбина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Неизведанное рядом. Опыты и эксперименты для дошкольников.-М: Сфера, 2014 г.</a:t>
            </a:r>
          </a:p>
          <a:p>
            <a:pPr lvl="0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Щетинина А. М. Учим дошкольников думать. Игры, занятия, диагностика.-М:ТЦ Сфера,2011.</a:t>
            </a:r>
          </a:p>
          <a:p>
            <a:pPr lvl="0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Бабина Н.В. 500 как и почему для детей.-М: Сфера ,2012</a:t>
            </a:r>
          </a:p>
          <a:p>
            <a:pPr lvl="0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51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5842992" cy="90872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материал</a:t>
            </a:r>
            <a:endParaRPr lang="ru-RU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6804248" cy="59492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Материал: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Наглядно-дидактическое пособие «Мир в картинках» (Мозаика-Синтез 2014г) : «Цветы», «Насекомые», «Садовые растения» .</a:t>
            </a:r>
          </a:p>
          <a:p>
            <a:pPr lvl="0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Наглядно-дидактическое пособие « Как вести себя в лесу»</a:t>
            </a:r>
          </a:p>
          <a:p>
            <a:pPr lvl="0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Наглядно-природный материал.</a:t>
            </a:r>
          </a:p>
          <a:p>
            <a:pPr lvl="0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Наглядно-дидактическое пособие (карточки графическим изображением) «Правила поведения в природе».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95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5842992" cy="1484784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материал</a:t>
            </a:r>
            <a:endParaRPr lang="ru-RU" sz="4000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81" y="1700808"/>
            <a:ext cx="4462462" cy="4968552"/>
          </a:xfrm>
        </p:spPr>
      </p:pic>
    </p:spTree>
    <p:extLst>
      <p:ext uri="{BB962C8B-B14F-4D97-AF65-F5344CB8AC3E}">
        <p14:creationId xmlns:p14="http://schemas.microsoft.com/office/powerpoint/2010/main" val="349617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5842992" cy="1484784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материал</a:t>
            </a:r>
            <a:endParaRPr lang="ru-RU" sz="4000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00200"/>
            <a:ext cx="5513660" cy="4925144"/>
          </a:xfrm>
        </p:spPr>
      </p:pic>
    </p:spTree>
    <p:extLst>
      <p:ext uri="{BB962C8B-B14F-4D97-AF65-F5344CB8AC3E}">
        <p14:creationId xmlns:p14="http://schemas.microsoft.com/office/powerpoint/2010/main" val="97592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372200" cy="1124744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и виды детской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6804248" cy="55892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 – </a:t>
            </a: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коммуникативное</a:t>
            </a: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Сюжетно-ролевая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«Экскурсия на поляну»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Тематическое занятие по теме: «Насекомые родного края»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Рассматривание иллюстративного материала по теме.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Тематическое занятие «Жизнь насекомых», «Какие разные цветы».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Наблюдение за насекомыми и цветами.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Беседа : «Правила поведения в природе.»</a:t>
            </a:r>
          </a:p>
          <a:p>
            <a:r>
              <a:rPr lang="ru-RU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Трудовая деятельность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-Труд на участке и в природе.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-Уход за комнатными растениями.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8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372200" cy="112474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Прогулка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413"/>
            <a:ext cx="4958555" cy="5328939"/>
          </a:xfrm>
        </p:spPr>
      </p:pic>
    </p:spTree>
    <p:extLst>
      <p:ext uri="{BB962C8B-B14F-4D97-AF65-F5344CB8AC3E}">
        <p14:creationId xmlns:p14="http://schemas.microsoft.com/office/powerpoint/2010/main" val="377855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275040" cy="908720"/>
          </a:xfrm>
        </p:spPr>
        <p:txBody>
          <a:bodyPr>
            <a:noAutofit/>
          </a:bodyPr>
          <a:lstStyle/>
          <a:p>
            <a:r>
              <a:rPr lang="ru-RU" sz="3200" b="1" i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Познавательное </a:t>
            </a:r>
            <a:r>
              <a:rPr lang="ru-RU" sz="3200" b="1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развитие: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6696744" cy="5760640"/>
          </a:xfrm>
        </p:spPr>
        <p:txBody>
          <a:bodyPr>
            <a:normAutofit fontScale="85000" lnSpcReduction="10000"/>
          </a:bodyPr>
          <a:lstStyle/>
          <a:p>
            <a:r>
              <a:rPr lang="ru-RU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Познавательные беседы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 детьми о Земле и её жителях, об охране и бережном отношении к ним и к среде их обитания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Рассматривание  иллюстраций природоведческого характера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Тематические прогулки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Ежедневные прогулки-наблюдения по теме, с сопроводительными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беседами, рассуждениями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выводами .</a:t>
            </a:r>
          </a:p>
          <a:p>
            <a:r>
              <a:rPr lang="ru-RU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Просмотр мультфильмов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«Приключение муравья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«Под грибом», «Букашки».</a:t>
            </a:r>
            <a:endParaRPr lang="ru-RU" sz="2400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12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476673"/>
            <a:ext cx="56166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Экология стала самым громким словом на земле, громче войны и стихии. Оно характеризует собой одно и то же понятие вселенской беды, никогда прежде не существовавшей перед человечеством.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>
              <a:lnSpc>
                <a:spcPct val="150000"/>
              </a:lnSpc>
            </a:pP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В. Г. Распутин</a:t>
            </a:r>
            <a:endParaRPr lang="ru-RU" sz="2400" i="1" dirty="0">
              <a:solidFill>
                <a:schemeClr val="accent3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183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беседы, ежедневные прогулки-наблюдения-по теме:</a:t>
            </a:r>
            <a:endParaRPr lang="ru-RU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31" y="1916113"/>
            <a:ext cx="3458245" cy="4210050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1916113"/>
            <a:ext cx="3888432" cy="4210050"/>
          </a:xfrm>
        </p:spPr>
      </p:pic>
    </p:spTree>
    <p:extLst>
      <p:ext uri="{BB962C8B-B14F-4D97-AF65-F5344CB8AC3E}">
        <p14:creationId xmlns:p14="http://schemas.microsoft.com/office/powerpoint/2010/main" val="1940471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5915000" cy="720080"/>
          </a:xfrm>
        </p:spPr>
        <p:txBody>
          <a:bodyPr>
            <a:normAutofit fontScale="90000"/>
          </a:bodyPr>
          <a:lstStyle/>
          <a:p>
            <a:r>
              <a:rPr lang="ru-RU" sz="3200" b="1" i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Речевое развитие.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8892480" cy="6309320"/>
          </a:xfrm>
        </p:spPr>
        <p:txBody>
          <a:bodyPr>
            <a:normAutofit fontScale="70000" lnSpcReduction="20000"/>
          </a:bodyPr>
          <a:lstStyle/>
          <a:p>
            <a:r>
              <a:rPr lang="ru-RU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Творческое рассказывание: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описательных рассказов о природе, о насекомых ,о цветах.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Придумывание детьми сказки « Если был бы я бабочкой…» ,  «Муравейник». 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Отгадывание загадок. Придумывание загадок детьми. 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стихов, рассказов, сказок о цветах, лугах, оранжереях.    Заучивание стихотворения «Трудолюбивая пчелка».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  литературы ,сказок экологического характера: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Г.Х. Андерсен «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»,«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сочком их не лови » Шорыгина Т.А.,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 История одного цветника»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Алябьева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Е.А..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Работа с текстом по частям, сопровождая чтение показом иллюстраций, картинок, открыток (тематический словарь в картинках).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Пополнение словарного запаса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Пословицы и поговорки.  Народные приметы 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479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316416" cy="994122"/>
          </a:xfrm>
        </p:spPr>
        <p:txBody>
          <a:bodyPr>
            <a:normAutofit fontScale="90000"/>
          </a:bodyPr>
          <a:lstStyle/>
          <a:p>
            <a:r>
              <a:rPr lang="ru-RU" sz="3600" b="1" i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 – эстетическое развитие</a:t>
            </a:r>
            <a:r>
              <a:rPr lang="ru-RU" u="sng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7740352" cy="5289451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Рассматривание картин: </a:t>
            </a:r>
          </a:p>
          <a:p>
            <a:r>
              <a:rPr lang="ru-RU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  :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Конструирование: «Муравейник</a:t>
            </a:r>
            <a:r>
              <a:rPr lang="ru-RU" sz="2600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(построение муравейника и лепка муравьёв).</a:t>
            </a:r>
          </a:p>
          <a:p>
            <a:pPr marL="0" indent="0">
              <a:buNone/>
            </a:pPr>
            <a:r>
              <a:rPr lang="ru-RU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 «Лето» </a:t>
            </a:r>
            <a:r>
              <a:rPr lang="ru-RU" sz="2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(мелками на асфальте). 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Аппликация </a:t>
            </a:r>
            <a:r>
              <a:rPr lang="ru-RU" sz="2600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(метод сложения и обрывания)  </a:t>
            </a:r>
            <a:r>
              <a:rPr lang="ru-RU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«Стрекозы и бабочки» </a:t>
            </a:r>
            <a:r>
              <a:rPr lang="ru-RU" sz="2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(Коллективная работа)</a:t>
            </a:r>
          </a:p>
          <a:p>
            <a:r>
              <a:rPr lang="ru-RU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Музыкальная деятельность :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Прослушивание музыкальных произведений классики. Прослушивание  детских песен.  Прослушивание звуков леса , насекомых.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62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5842992" cy="2736304"/>
          </a:xfrm>
        </p:spPr>
        <p:txBody>
          <a:bodyPr>
            <a:normAutofit fontScale="90000"/>
          </a:bodyPr>
          <a:lstStyle/>
          <a:p>
            <a:r>
              <a:rPr lang="ru-RU" sz="3600" b="1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br>
              <a:rPr lang="ru-RU" sz="3600" b="1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Подвижные 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в группе. </a:t>
            </a:r>
            <a:b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Подвижные игры на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площадке.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Дыхательная 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гимнастика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Закаливание.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 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924944"/>
            <a:ext cx="6840760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«Остуди чай»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924944"/>
            <a:ext cx="439248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5915000" cy="90872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Изучаем, наблюдаем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268760"/>
            <a:ext cx="3936752" cy="4857403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0"/>
            <a:ext cx="3960440" cy="4857403"/>
          </a:xfrm>
        </p:spPr>
      </p:pic>
    </p:spTree>
    <p:extLst>
      <p:ext uri="{BB962C8B-B14F-4D97-AF65-F5344CB8AC3E}">
        <p14:creationId xmlns:p14="http://schemas.microsoft.com/office/powerpoint/2010/main" val="375083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65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192688" cy="105273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 вклад на участке.</a:t>
            </a:r>
            <a:b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трудовая деятельность</a:t>
            </a:r>
            <a:endParaRPr lang="ru-RU" sz="27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648720" cy="452596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00200"/>
            <a:ext cx="3720728" cy="4525963"/>
          </a:xfrm>
        </p:spPr>
      </p:pic>
    </p:spTree>
    <p:extLst>
      <p:ext uri="{BB962C8B-B14F-4D97-AF65-F5344CB8AC3E}">
        <p14:creationId xmlns:p14="http://schemas.microsoft.com/office/powerpoint/2010/main" val="43745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65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192688" cy="1052736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Исследователи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8760"/>
            <a:ext cx="4038600" cy="410889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778200" cy="4997152"/>
          </a:xfrm>
        </p:spPr>
      </p:pic>
    </p:spTree>
    <p:extLst>
      <p:ext uri="{BB962C8B-B14F-4D97-AF65-F5344CB8AC3E}">
        <p14:creationId xmlns:p14="http://schemas.microsoft.com/office/powerpoint/2010/main" val="14751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5987008" cy="54868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Наше творчество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коллективная работа</a:t>
            </a:r>
            <a:endParaRPr lang="ru-RU" sz="22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199"/>
            <a:ext cx="4038600" cy="4525963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706192" cy="4525963"/>
          </a:xfrm>
        </p:spPr>
      </p:pic>
    </p:spTree>
    <p:extLst>
      <p:ext uri="{BB962C8B-B14F-4D97-AF65-F5344CB8AC3E}">
        <p14:creationId xmlns:p14="http://schemas.microsoft.com/office/powerpoint/2010/main" val="125062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Муравейник</a:t>
            </a:r>
            <a:b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коллективная работа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64533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3573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C:\Users\DASHA\Desktop\IMG_48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85497"/>
            <a:ext cx="2232248" cy="203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6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6917"/>
            <a:ext cx="4038600" cy="445252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243" y="1600200"/>
            <a:ext cx="3750557" cy="4525963"/>
          </a:xfrm>
        </p:spPr>
      </p:pic>
    </p:spTree>
    <p:extLst>
      <p:ext uri="{BB962C8B-B14F-4D97-AF65-F5344CB8AC3E}">
        <p14:creationId xmlns:p14="http://schemas.microsoft.com/office/powerpoint/2010/main" val="24304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336704" cy="648072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6" charset="0"/>
                <a:ea typeface="MS Gothic" charset="-128"/>
                <a:cs typeface="Times New Roman" pitchFamily="16" charset="0"/>
              </a:rPr>
              <a:t>Результаты реализации проекта</a:t>
            </a:r>
            <a:endParaRPr lang="ru-RU" sz="32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7956376" cy="6165304"/>
          </a:xfrm>
        </p:spPr>
        <p:txBody>
          <a:bodyPr>
            <a:noAutofit/>
          </a:bodyPr>
          <a:lstStyle/>
          <a:p>
            <a:pPr lvl="0"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Расширился кругозор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детей о насекомых и цветах нашей полосы.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Повысились любознательность, творческие способности, познавательная активность, коммуникативные навыки.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Повысились 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активность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интерес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каждого  ребёнка в проектной деятельности;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Проявился устойчивый интерес 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 окружающей живой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среде.</a:t>
            </a:r>
          </a:p>
          <a:p>
            <a:pPr lvl="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Проявлялись чувства сострадания и любви.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Обогатилось  художественно-образное  виденье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мира.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Усилилось чувство 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патриотизма, любви к своей местности, своему региону, своей стране.</a:t>
            </a:r>
          </a:p>
          <a:p>
            <a:pPr marL="114300" indent="0">
              <a:buNone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5887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5326360" cy="86409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MS Gothic"/>
                <a:cs typeface="Times New Roman" pitchFamily="18" charset="0"/>
              </a:rPr>
              <a:t>О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MS Gothic"/>
                <a:cs typeface="Times New Roman" pitchFamily="18" charset="0"/>
              </a:rPr>
              <a:t>ПРОЕКТЕ: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6120680" cy="5328592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информационно-практико-ориентированный, с творческими элементами.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дети средней группы,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группы; характер контактов: среди участников одного учебного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заведения, родители.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 реализации проекта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краткосрочный, в рамках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2-3х </a:t>
            </a:r>
            <a:r>
              <a:rPr lang="ru-RU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недель мая.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2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" y="-7391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84168" y="3105835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3333CC">
                    <a:lumMod val="50000"/>
                  </a:srgbClr>
                </a:solidFill>
                <a:ea typeface="MS Gothic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3244334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kern="0" cap="all" dirty="0">
                <a:ln/>
                <a:solidFill>
                  <a:srgbClr val="3333CC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MS Gothic"/>
                <a:cs typeface="Times New Roman" pitchFamily="18" charset="0"/>
              </a:rPr>
              <a:t>СПАСИБО </a:t>
            </a:r>
            <a:r>
              <a:rPr lang="ru-RU" sz="3200" b="1" i="1" kern="0" cap="all" dirty="0" smtClean="0">
                <a:ln/>
                <a:solidFill>
                  <a:srgbClr val="3333CC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MS Gothic"/>
                <a:cs typeface="Times New Roman" pitchFamily="18" charset="0"/>
              </a:rPr>
              <a:t>ЗА ВНИМАНИЕ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351379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64087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: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Воспитание э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ологического этикета поведения  у детей среднего возраста , начиная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воспитания 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любви к своей малой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Родине.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Недостаточно развитый 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 к живой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природе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детей среднего возраста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недостаточные представления о её богатствах и возможных способах беречь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окружающий мир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Продолжать формировать экологические знания о цветах и насекомых нашей полосы.</a:t>
            </a: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экологическую культуру у дошкольника, начиная с воспитания любви к малой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родин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6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924" y="0"/>
            <a:ext cx="6518140" cy="62068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332656"/>
            <a:ext cx="8388424" cy="652534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 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Продолжать формировать навыки культуры поведения в природе.</a:t>
            </a:r>
          </a:p>
          <a:p>
            <a:pPr algn="l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Расширять представления о способах правильного взаимодействия человека с растительным и  животным миром. 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Упражнять в умении различать цветы ,насекомых, узнавать их по изображению . 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Развивать внимание ,воображение и память; быстроту реакции, сообразительность, логическое мышление. Развивать творческий потенциал, учить пользоваться личными впечатлениями от наблюдений.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Воспитывать познавательный интерес, чувство товарищества.</a:t>
            </a:r>
          </a:p>
          <a:p>
            <a:pPr algn="l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-Продолжать формировать потребность в бережном отношении к природе, побуждать  к системным наблюдениям.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4433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142617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реализации</a:t>
            </a:r>
            <a:r>
              <a:rPr lang="ru-RU" sz="36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6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Метод полной интеграции </a:t>
            </a:r>
            <a:r>
              <a:rPr lang="ru-RU" sz="28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51520" y="1340768"/>
            <a:ext cx="5760640" cy="551723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экологическое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социально-коммуникативными навыками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восприятие художественной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литературы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познавательно-исследовательская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конструирование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музыкальное воспитание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игровая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бытового труда.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63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реализации: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7920880" cy="554461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Интегрируемые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занятия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Наблюдение 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Экскурсии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Просмотр мультфильмов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Рассматривание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наглядных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пособий иллюстраций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Изобразительная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художественной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литературы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Прослушивание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музыкальных произведений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7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692696"/>
            <a:ext cx="6048672" cy="603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Взаимодействие с родителями:</a:t>
            </a:r>
            <a:endParaRPr lang="ru-RU" sz="2800" i="1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buFont typeface="Symbol"/>
              <a:buChar char=""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- Консультации для родителей « Как гулять с ребёнком с пользой»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- Консультации для родителей  о том, что почитать , что посмотреть по теме .</a:t>
            </a:r>
            <a:endParaRPr lang="ru-RU" sz="2800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Необходимые условия реализации проекта:</a:t>
            </a:r>
            <a:endParaRPr lang="ru-RU" sz="2800" i="1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buFont typeface="Symbol"/>
              <a:buChar char=""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- интерес детей и родителей;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lvl="0" indent="-342900">
              <a:buFont typeface="Symbol"/>
              <a:buChar char=""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-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 минимальное материальное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обеспечение проекта;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lvl="0" indent="-342900">
              <a:buFont typeface="Symbol"/>
              <a:buChar char=""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- методические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разработки.</a:t>
            </a:r>
            <a:endParaRPr lang="ru-RU" sz="2800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0547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7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514350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2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826</Words>
  <Application>Microsoft Office PowerPoint</Application>
  <PresentationFormat>Экран (4:3)</PresentationFormat>
  <Paragraphs>164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MS Gothic</vt:lpstr>
      <vt:lpstr>Arial</vt:lpstr>
      <vt:lpstr>Calibri</vt:lpstr>
      <vt:lpstr>Symbol</vt:lpstr>
      <vt:lpstr>Times New Roman</vt:lpstr>
      <vt:lpstr>Тема Office</vt:lpstr>
      <vt:lpstr>МУНИЦИПАЛЬНОЕ ДОШКОЛЬНОЕ ОБРАЗОВАТЕЛЬНОЕ УЧРЕЖДЕНИЕ №151 «Берёзка»  г Тюмень Тюменская область  </vt:lpstr>
      <vt:lpstr>Презентация PowerPoint</vt:lpstr>
      <vt:lpstr>О ПРОЕКТЕ:</vt:lpstr>
      <vt:lpstr>Презентация PowerPoint</vt:lpstr>
      <vt:lpstr>Задачи проекта:</vt:lpstr>
      <vt:lpstr>Методы реализации : Метод полной интеграции : </vt:lpstr>
      <vt:lpstr>Формы реализации: </vt:lpstr>
      <vt:lpstr>Презентация PowerPoint</vt:lpstr>
      <vt:lpstr>Презентация PowerPoint</vt:lpstr>
      <vt:lpstr>Этапы реализации проекта: </vt:lpstr>
      <vt:lpstr>II этап-разработка проекта</vt:lpstr>
      <vt:lpstr>III этап – выполнение проекта </vt:lpstr>
      <vt:lpstr>Методический материал</vt:lpstr>
      <vt:lpstr>Методический материал</vt:lpstr>
      <vt:lpstr>Методический материал</vt:lpstr>
      <vt:lpstr>Методический материал</vt:lpstr>
      <vt:lpstr>Содержание и виды детской деятельности</vt:lpstr>
      <vt:lpstr>Прогулка</vt:lpstr>
      <vt:lpstr>Познавательное развитие: </vt:lpstr>
      <vt:lpstr>Познавательные беседы, ежедневные прогулки-наблюдения-по теме:</vt:lpstr>
      <vt:lpstr>Речевое развитие. </vt:lpstr>
      <vt:lpstr>Художественно – эстетическое развитие. </vt:lpstr>
      <vt:lpstr>  Физическое развитие Подвижные игры в группе.  Подвижные игры на площадке. Дыхательная гимнастика. Закаливание.   </vt:lpstr>
      <vt:lpstr>Изучаем, наблюдаем</vt:lpstr>
      <vt:lpstr>Наш вклад на участке. трудовая деятельность</vt:lpstr>
      <vt:lpstr>Исследователи</vt:lpstr>
      <vt:lpstr>Наше творчество коллективная работа</vt:lpstr>
      <vt:lpstr>Муравейник коллективная работа</vt:lpstr>
      <vt:lpstr>Результаты реализации проекта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oksana</cp:lastModifiedBy>
  <cp:revision>100</cp:revision>
  <cp:lastPrinted>2017-05-16T18:37:41Z</cp:lastPrinted>
  <dcterms:created xsi:type="dcterms:W3CDTF">2015-08-16T17:00:33Z</dcterms:created>
  <dcterms:modified xsi:type="dcterms:W3CDTF">2017-05-16T18:37:57Z</dcterms:modified>
</cp:coreProperties>
</file>