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</c:v>
                </c:pt>
                <c:pt idx="1">
                  <c:v>42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64</c:v>
                </c:pt>
                <c:pt idx="1">
                  <c:v>56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18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25600"/>
        <c:axId val="206825992"/>
      </c:barChart>
      <c:catAx>
        <c:axId val="206825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6825992"/>
        <c:crosses val="autoZero"/>
        <c:auto val="1"/>
        <c:lblAlgn val="ctr"/>
        <c:lblOffset val="100"/>
        <c:noMultiLvlLbl val="0"/>
      </c:catAx>
      <c:valAx>
        <c:axId val="206825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6825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625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3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989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9631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656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4971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037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902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985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10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614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73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789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161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732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415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838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B920B8-ADFF-47CB-8562-9CFD803B059B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F6BFC9A-A0BD-488F-9A04-62D2ABD4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613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7163" y="290945"/>
            <a:ext cx="5614903" cy="670618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37163" y="2347576"/>
            <a:ext cx="6400800" cy="1947333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 на тему: «Развитие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мелкой моторики посредством кинезиалогических упражнений у детей младшего дошкольного возраста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073932" y="4757592"/>
            <a:ext cx="35664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Романова И. С.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928" y="4183289"/>
            <a:ext cx="3566469" cy="21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5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03" y="455659"/>
            <a:ext cx="8534400" cy="1012923"/>
          </a:xfrm>
        </p:spPr>
        <p:txBody>
          <a:bodyPr/>
          <a:lstStyle/>
          <a:p>
            <a:pPr algn="ctr"/>
            <a:r>
              <a:rPr 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Результативность.</a:t>
            </a:r>
            <a:endParaRPr lang="ru-RU" b="1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6938" y="1288473"/>
            <a:ext cx="10053061" cy="5102319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выявления   результативности   проведенной    мною    работы, были повторно предложены детям тестовые задания, в ходе анализа которых, стало возможным определить степень успеха в использовании игр и упражнений, направленных на развитие мелкой моторики детей младшего дошкольного возраста. В нашей стране в 1923 году широкое распространение получил тест Н. </a:t>
            </a:r>
            <a:r>
              <a:rPr lang="ru-RU" sz="2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Озерецкого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«Тесты оценки моторики» объединены в несколько групп по разным компонентам движения: статическая координация; динамическая координация; скорость движений; сила движений; сопровождающие движения. Тесты разработаны как ориентир для диагностики психомоторного развития в соответствии возрастным нормам. Это задания, выполнение которых требует участие тонких движений рук.</a:t>
            </a:r>
          </a:p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и конце учебного года делаю выводы по показателям освоения диагностики.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98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9187321"/>
              </p:ext>
            </p:extLst>
          </p:nvPr>
        </p:nvGraphicFramePr>
        <p:xfrm>
          <a:off x="2663247" y="1937980"/>
          <a:ext cx="7533698" cy="3439237"/>
        </p:xfrm>
        <a:graphic>
          <a:graphicData uri="http://schemas.openxmlformats.org/drawingml/2006/table">
            <a:tbl>
              <a:tblPr firstRow="1" firstCol="1" bandRow="1"/>
              <a:tblGrid>
                <a:gridCol w="3766446">
                  <a:extLst>
                    <a:ext uri="{9D8B030D-6E8A-4147-A177-3AD203B41FA5}">
                      <a16:colId xmlns="" xmlns:a16="http://schemas.microsoft.com/office/drawing/2014/main" val="3307314716"/>
                    </a:ext>
                  </a:extLst>
                </a:gridCol>
                <a:gridCol w="3767252">
                  <a:extLst>
                    <a:ext uri="{9D8B030D-6E8A-4147-A177-3AD203B41FA5}">
                      <a16:colId xmlns="" xmlns:a16="http://schemas.microsoft.com/office/drawing/2014/main" val="1459006745"/>
                    </a:ext>
                  </a:extLst>
                </a:gridCol>
              </a:tblGrid>
              <a:tr h="586742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Диагностика на 2022-2023учебный год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64188302"/>
                  </a:ext>
                </a:extLst>
              </a:tr>
              <a:tr h="5867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Начало года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Начало года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73448881"/>
                  </a:ext>
                </a:extLst>
              </a:tr>
              <a:tr h="226575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Высокий – 18 %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 – 64 %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Низкий – 18 % 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Высокий – 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 – 56 %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Низкий – 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8009719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02873" y="704397"/>
            <a:ext cx="831272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Таблица показателей освоения программы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60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60812" y="177421"/>
            <a:ext cx="9652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освоения программы на 2022-2023 учебный год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2606722" y="1147381"/>
            <a:ext cx="864358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1844289005"/>
              </p:ext>
            </p:extLst>
          </p:nvPr>
        </p:nvGraphicFramePr>
        <p:xfrm>
          <a:off x="2606722" y="1147381"/>
          <a:ext cx="9280478" cy="4953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2336847" y="4814506"/>
            <a:ext cx="864358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02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745788" cy="3615267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работы показывают, что организация совместной деятельности взрослого с детьми по развитию мелкой моторики рук, через систему кинезиологических упражнений, постоянное сотрудничество с родителями воспитанников, привела к значительному росту ручной умелости детей младшего дошкольного возраста. Это говорит о том, что целенаправленная работа принесла желаемые результаты.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946" y="4301067"/>
            <a:ext cx="4156364" cy="227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6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793" y="221672"/>
            <a:ext cx="8534400" cy="99290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1382" y="1214581"/>
            <a:ext cx="10792691" cy="548332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Создавая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необходимую развивающую среду, способствующую развитию мелкой моторики, учитывая возрастные особенности детей, получив поддержку и помощь родителей, специалистов детского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сада, мы смогли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добиться поставленной цели. Таким образом, в результате проделанной работы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пришли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заключению, что целенаправленная, систематическая и планомерная работа по развитию мелкой моторики рук у детей младшего дошкольного возраста способствует формированию интеллектуальных способностей, положительно влияет на речевые зоны коры головного мозга, а самое главное – способствует сохранению физического и психического здоровья ребенка.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Считаю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необходимым и в дальнейшей своей работе использовать кинезиологические упражнения, расширяя работу по развитию мелкой моторики и другими видами деятельности.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Планирую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повышать свои педагогические знания в этом направлении, знакомиться с новинками методической литературы, показывать открытые занятия на город, просвещать родителей по этой теме, пополнять развивающую среду новыми пособиями и играми.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91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648" y="484909"/>
            <a:ext cx="11161425" cy="590203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</a:p>
          <a:p>
            <a:pPr algn="ctr"/>
            <a:endParaRPr lang="ru-RU" sz="5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7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Бардышева</a:t>
            </a:r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Т.Ю., Щербакова Т.Н. Вот как пальчики шагают. Пальчиковые игры. – М., 2002.</a:t>
            </a:r>
          </a:p>
          <a:p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Белая А.Е. Пальчиковые игры для развития речи дошкольников: Пособие для родителей и педагогов/ А.Е. Белая, В.И. </a:t>
            </a:r>
            <a:r>
              <a:rPr lang="ru-RU" sz="7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Мирясова</a:t>
            </a:r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М., 2002.</a:t>
            </a:r>
          </a:p>
          <a:p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7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Ветрова</a:t>
            </a:r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В.В. Во что играть с ребёнком до 3 лет. – М., 2009.</a:t>
            </a:r>
          </a:p>
          <a:p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7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Гаврина</a:t>
            </a:r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 Е., </a:t>
            </a:r>
            <a:r>
              <a:rPr lang="ru-RU" sz="7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Кутевина</a:t>
            </a:r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 Л., Топоркова И. Г. и др. Развиваем руки, чтоб учиться и писать, и красиво рисовать. – Ярославль, 1997.</a:t>
            </a:r>
          </a:p>
          <a:p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Ермакова И.А. Развиваем мелкую моторику у малышей- СПб.: Детство - Пресс, 2014.</a:t>
            </a:r>
          </a:p>
          <a:p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Киселева В. Развитие тонкой моторики // Дошкольное воспитание, 2012. - №01.</a:t>
            </a:r>
          </a:p>
          <a:p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Кольцова М.М. Двигательная активность и развитие мозга ребёнка. – М., 1973.         </a:t>
            </a:r>
          </a:p>
          <a:p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Кольцова М.М. Ребенок учится говорить. Пальчиковый </a:t>
            </a:r>
            <a:r>
              <a:rPr lang="ru-RU" sz="7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игротренинг</a:t>
            </a:r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 Екатеринбург, 2006.</a:t>
            </a:r>
          </a:p>
          <a:p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7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Косинова</a:t>
            </a:r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 М. Уроки логопеда. Игры для развития речи. – М., 2001.</a:t>
            </a:r>
          </a:p>
          <a:p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Крупенчук О.И. Развиваем мелкую моторику. – СПб., 2002.</a:t>
            </a:r>
          </a:p>
          <a:p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7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Мадышева</a:t>
            </a:r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Е, Машин Л. Домашняя школа </a:t>
            </a:r>
            <a:r>
              <a:rPr lang="ru-RU" sz="7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М., 1998.</a:t>
            </a:r>
          </a:p>
          <a:p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Нефедова Е.А., </a:t>
            </a:r>
            <a:r>
              <a:rPr lang="ru-RU" sz="7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Узорова</a:t>
            </a:r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О.В. Пальчиковая гимнастика. – М., 2002.</a:t>
            </a:r>
          </a:p>
          <a:p>
            <a:pPr algn="just"/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Савина Л.П. Пальчиковая гимнастика для развития речи дошкольников: Пособие для родителей и педагогов. – М., 1999.</a:t>
            </a:r>
          </a:p>
          <a:p>
            <a:pPr algn="just"/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 </a:t>
            </a:r>
            <a:r>
              <a:rPr lang="ru-RU" sz="7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Янушко</a:t>
            </a:r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Е.А. Развитие мелкой моторики рук у детей раннего возраста (1-3 года). Методическое пособие для воспитателей </a:t>
            </a:r>
            <a:r>
              <a:rPr lang="ru-RU" sz="5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родителей. – М., 2007.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8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576" y="1938096"/>
            <a:ext cx="8534400" cy="1507067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04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221673"/>
            <a:ext cx="10995170" cy="5772727"/>
          </a:xfrm>
        </p:spPr>
        <p:txBody>
          <a:bodyPr>
            <a:normAutofit/>
          </a:bodyPr>
          <a:lstStyle/>
          <a:p>
            <a:pPr algn="just"/>
            <a:r>
              <a:rPr lang="ru-RU" sz="2800" b="1" i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начальном этапе жизни именно мелкая моторика отражает то, как развивается ребенок, свидетельствует о его интеллектуальных способностях. дети с плохо развитой ручной моторикой неловко держат ложку, карандаш, не могут застегивать пуговицы, шнуровать ботинки. Им бывает трудно собрать рассыпавшие детали </a:t>
            </a:r>
            <a:br>
              <a:rPr 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конструктора, работать с </a:t>
            </a:r>
            <a:r>
              <a:rPr lang="ru-RU" sz="28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пазлами</a:t>
            </a:r>
            <a:r>
              <a:rPr 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мозаикой.   </a:t>
            </a:r>
            <a:br>
              <a:rPr 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Таким образом, возможности освоения мира детьми оказываются обедненными. дети часто чувствуют себя несостоятельными в элементарных действиях, доступных сверстникам. это влияет на эмоциональное благополучие ребенка, на его самооценку. с течением времени уровень развития формирует школьные трудности.</a:t>
            </a:r>
            <a:br>
              <a:rPr 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63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1811" y="471053"/>
            <a:ext cx="11133715" cy="538941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дошкольного образования мы наблюдаем значительные преобразования, вызванные изменением научной, материальной, методической базы обучения и воспитания детей дошкольного возраста. Одним из важных условий обновления является использование новых информационных технологий. Это позволяет, с одной стороны повысить эффективность образовательного процесса, с другой – в большей степени применить индивидуальный подход в процессе обучения и воспитания.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актуальных направлений внедрения инновационных технологий в коррекционный процесс является использование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КИНЕЗИОЛОГИИ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позволяет привнести восстановление работоспособности и продуктивности в образовательную деятельность.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«Кинезиология» – это наука о развитии умственных способностей и физического здоровья через определенные физические упражнения, целью которых является снижение утомляемости, повышение способности к произвольному контролю, синхронизация работы полушарий головного мозга, развитие мелкой и крупной моторики рук, улучшения памяти, внимания, речи.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 упражнения – это комплекс движений, позволяющих активизировать межполушарное взаимодействие.</a:t>
            </a:r>
          </a:p>
          <a:p>
            <a:pPr marL="0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96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3594" y="152400"/>
            <a:ext cx="10454841" cy="5728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мелкой моторики рук у детей младшего дошкольного возраста через различные виды деятельности посредством кинезиалогических упражнений.</a:t>
            </a:r>
          </a:p>
          <a:p>
            <a:pPr marL="0" indent="0">
              <a:buNone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Развивать мелкую моторику пальцев рук у детей младшего дошкольного возраста через использование разнообразных форм, методов и приемов кинезиологии</a:t>
            </a:r>
          </a:p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Развивать воображение, логическое мышление, произвольное внимание, зрительное и слуховое восприятие.</a:t>
            </a:r>
          </a:p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 Осуществлять взаимодействие родителей в организации воспитательно- образовательной работы с детьми в этом направлении;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88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7884" y="318655"/>
            <a:ext cx="8534400" cy="94211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Предметно-развивающая среда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029" y="1149928"/>
            <a:ext cx="7226734" cy="53339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«развивающая среда» означает создание необходимых условий для развития ребенка. Каждый предмет в группе может стать развивающим. Поэтому постаралась создать среду, окружающую детей таким образом, что она определяла направленность их деятельности и в тоже время решала поставленную задачу по развитию мелкой моторики.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была создана необходимая предметно-развивающая среда, приобретены игры и пособия для развития мелкой моторики, большинство из которых были сделаны самостоятельно. Побуждая малышей к самостоятельным действиям с природным материалом, наблюдала за их действиями, при необходимости оказывала помощь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2059" y="1318218"/>
            <a:ext cx="4669941" cy="351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5120" y="561109"/>
            <a:ext cx="4611607" cy="61776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59237" y="561109"/>
            <a:ext cx="508461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Определенную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 представляет для меня «Центр мелкой моторики». Игры и предметы, там находящиеся стимулируют развитие ручной и пальцевой моторики, обогащают чувственный опыт, способствуют снятию эмоционально - негативных реакций, создают атмосферу жизнедеятельности и чувства безопасности. </a:t>
            </a:r>
          </a:p>
        </p:txBody>
      </p:sp>
    </p:spTree>
    <p:extLst>
      <p:ext uri="{BB962C8B-B14F-4D97-AF65-F5344CB8AC3E}">
        <p14:creationId xmlns:p14="http://schemas.microsoft.com/office/powerpoint/2010/main" val="395050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186796"/>
            <a:ext cx="8534400" cy="1364914"/>
          </a:xfrm>
        </p:spPr>
        <p:txBody>
          <a:bodyPr>
            <a:normAutofit/>
          </a:bodyPr>
          <a:lstStyle/>
          <a:p>
            <a:pPr algn="ctr"/>
            <a:r>
              <a:rPr 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детьми</a:t>
            </a:r>
            <a:endParaRPr lang="ru-RU" b="1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1921" y="1551710"/>
            <a:ext cx="6076806" cy="487679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51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</a:t>
            </a:r>
            <a:r>
              <a:rPr lang="ru-RU" sz="5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идея опыта заключается в создании необходимых условий для развития мелкой моторики рук у младших дошкольников посредством использования в образовательном процессе кинезиологических упражнений</a:t>
            </a: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218" y="1551709"/>
            <a:ext cx="4770827" cy="386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01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263236"/>
            <a:ext cx="6769533" cy="633152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успешного выполнения кинезиологических упражнений:</a:t>
            </a:r>
          </a:p>
          <a:p>
            <a:r>
              <a:rPr lang="ru-RU" sz="3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Основным условием является точное выполнение движений и приёмов, педагог (родитель) обязан сначала сам освоить все упражнения, а затем уже формировать умения у детей.</a:t>
            </a:r>
          </a:p>
          <a:p>
            <a:r>
              <a:rPr lang="ru-RU" sz="3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Работа проводится как левой и правой рук поочерёдно, так и согласованная работа обеих рук одновременно.</a:t>
            </a:r>
          </a:p>
          <a:p>
            <a:r>
              <a:rPr lang="ru-RU" sz="3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Занятия должны проводиться в спокойной, доброжелательной обстановке.</a:t>
            </a:r>
          </a:p>
          <a:p>
            <a:r>
              <a:rPr lang="ru-RU" sz="3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Продолжительность занятий зависит от возраста и может составлять от 5-10 до 20-35 минут в день.</a:t>
            </a:r>
          </a:p>
          <a:p>
            <a:r>
              <a:rPr lang="ru-RU" sz="3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	Заниматься необходимо ежедневно. Длительность занятий по одному комплексу упражнений – 45-60 дней</a:t>
            </a:r>
            <a:r>
              <a:rPr lang="ru-RU" sz="3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Картотеку кинезиологических упражнений вы можете посмотреть по ссылке: </a:t>
            </a:r>
            <a:r>
              <a:rPr lang="en-US" sz="3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3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://cloud.mail.ru/public/nssJ/b2aRtfUmF</a:t>
            </a:r>
            <a:endParaRPr lang="ru-RU" sz="3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727" y="2133600"/>
            <a:ext cx="41656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4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6103" y="0"/>
            <a:ext cx="8534400" cy="886691"/>
          </a:xfrm>
        </p:spPr>
        <p:txBody>
          <a:bodyPr/>
          <a:lstStyle/>
          <a:p>
            <a:pPr algn="ctr"/>
            <a:r>
              <a:rPr 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  <a:endParaRPr lang="ru-RU" b="1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655" y="762000"/>
            <a:ext cx="7135090" cy="60959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ни одну задачу по воспитанию и развитию ребенка нельзя решить без участия родителей. Родители должны понять: чтобы заинтересовать ребенка и помочь ему овладеть новой информацией, нужно превратить обучение в игру, не отступать, если задания покажутся трудными. Не забывать хвалить ребенка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года я провела родительское собрание на тему: «Что такое кинезиология».  Ознакомила с содержанием и значением кинезиологических упражнений для развития мелкой моторики детей младшего дошкольного возраста.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были оформлены консультации «Образовательная кинезиология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папки передвижка «Роль кинезиологических упражнений в развитии дошкольников»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818" y="1460435"/>
            <a:ext cx="4300249" cy="355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6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2762</TotalTime>
  <Words>1144</Words>
  <Application>Microsoft Office PowerPoint</Application>
  <PresentationFormat>Широкоэкранный</PresentationFormat>
  <Paragraphs>66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Актуальность       На начальном этапе жизни именно мелкая моторика отражает то, как развивается ребенок, свидетельствует о его интеллектуальных способностях. дети с плохо развитой ручной моторикой неловко держат ложку, карандаш, не могут застегивать пуговицы, шнуровать ботинки. Им бывает трудно собрать рассыпавшие детали  конструктора, работать с пазлами, мозаикой.           Таким образом, возможности освоения мира детьми оказываются обедненными. дети часто чувствуют себя несостоятельными в элементарных действиях, доступных сверстникам. это влияет на эмоциональное благополучие ребенка, на его самооценку. с течением времени уровень развития формирует школьные трудности. </vt:lpstr>
      <vt:lpstr>Презентация PowerPoint</vt:lpstr>
      <vt:lpstr>Презентация PowerPoint</vt:lpstr>
      <vt:lpstr>Предметно-развивающая среда</vt:lpstr>
      <vt:lpstr>Презентация PowerPoint</vt:lpstr>
      <vt:lpstr>Взаимодействие с детьми</vt:lpstr>
      <vt:lpstr>Презентация PowerPoint</vt:lpstr>
      <vt:lpstr>Взаимодействие с родителями</vt:lpstr>
      <vt:lpstr>Результативность.</vt:lpstr>
      <vt:lpstr>Презентация PowerPoint</vt:lpstr>
      <vt:lpstr>Презентация PowerPoint</vt:lpstr>
      <vt:lpstr>Презентация PowerPoint</vt:lpstr>
      <vt:lpstr>Перспектива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10</dc:creator>
  <cp:lastModifiedBy>User</cp:lastModifiedBy>
  <cp:revision>24</cp:revision>
  <dcterms:created xsi:type="dcterms:W3CDTF">2023-11-08T03:42:32Z</dcterms:created>
  <dcterms:modified xsi:type="dcterms:W3CDTF">2023-11-21T15:14:01Z</dcterms:modified>
</cp:coreProperties>
</file>