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2" r:id="rId3"/>
    <p:sldId id="278" r:id="rId4"/>
    <p:sldId id="263" r:id="rId5"/>
    <p:sldId id="264" r:id="rId6"/>
    <p:sldId id="290" r:id="rId7"/>
    <p:sldId id="291" r:id="rId8"/>
    <p:sldId id="292" r:id="rId9"/>
    <p:sldId id="293" r:id="rId10"/>
    <p:sldId id="295" r:id="rId11"/>
    <p:sldId id="298" r:id="rId12"/>
    <p:sldId id="273" r:id="rId13"/>
    <p:sldId id="299" r:id="rId14"/>
    <p:sldId id="300" r:id="rId15"/>
    <p:sldId id="302" r:id="rId16"/>
    <p:sldId id="303" r:id="rId17"/>
    <p:sldId id="304" r:id="rId18"/>
    <p:sldId id="305" r:id="rId19"/>
    <p:sldId id="306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ED68-CDC6-4FF3-82F5-093D1A16BF6E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503F-7345-4DBC-A888-66B22DC83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4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53762" y="-27610"/>
            <a:ext cx="9366898" cy="688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04700" y="2060848"/>
            <a:ext cx="682774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i="1" dirty="0">
                <a:ln w="3175">
                  <a:solidFill>
                    <a:prstClr val="black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РАБОТЫ</a:t>
            </a:r>
            <a:endParaRPr lang="ru-RU" sz="2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200" dirty="0">
              <a:ln w="3175">
                <a:solidFill>
                  <a:prstClr val="black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мелкой моторики рук у детей старшего дошкольного возраста через использование нетрадиционных материалов</a:t>
            </a:r>
            <a:endParaRPr lang="ru-RU" sz="2200" b="1" dirty="0">
              <a:ln w="3175">
                <a:solidFill>
                  <a:prstClr val="black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364" y="111344"/>
            <a:ext cx="8765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учреждение детский сад № 151 города Тюмени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16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0000FF"/>
              </a:solidFill>
              <a:latin typeface="Sitka Text" panose="02000505000000020004" pitchFamily="2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43600" y="4190309"/>
            <a:ext cx="3600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Выполнил: </a:t>
            </a:r>
          </a:p>
          <a:p>
            <a:pPr algn="r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высшей  квалификационной категории</a:t>
            </a:r>
          </a:p>
          <a:p>
            <a:pPr algn="r">
              <a:spcBef>
                <a:spcPts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Шолохова Оксана Анатольевна</a:t>
            </a:r>
          </a:p>
          <a:p>
            <a:pPr algn="ctr">
              <a:defRPr/>
            </a:pPr>
            <a:endParaRPr lang="ru-RU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0000FF"/>
              </a:solidFill>
              <a:latin typeface="Sitka Text" panose="02000505000000020004" pitchFamily="2" charset="0"/>
              <a:cs typeface="Times New Roman" pitchFamily="18" charset="0"/>
            </a:endParaRPr>
          </a:p>
          <a:p>
            <a:pPr algn="ctr">
              <a:defRPr/>
            </a:pPr>
            <a:endParaRPr lang="ru-RU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0000FF"/>
              </a:solidFill>
              <a:latin typeface="Sitka Text" panose="02000505000000020004" pitchFamily="2" charset="0"/>
              <a:cs typeface="Times New Roman" pitchFamily="18" charset="0"/>
            </a:endParaRPr>
          </a:p>
          <a:p>
            <a:pPr algn="ctr">
              <a:defRPr/>
            </a:pPr>
            <a:endParaRPr lang="ru-RU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0000FF"/>
              </a:solidFill>
              <a:latin typeface="Sitka Text" panose="02000505000000020004" pitchFamily="2" charset="0"/>
              <a:cs typeface="Times New Roman" pitchFamily="18" charset="0"/>
            </a:endParaRPr>
          </a:p>
        </p:txBody>
      </p:sp>
      <p:pic>
        <p:nvPicPr>
          <p:cNvPr id="13" name="Рисунок 12" descr="https://ds05.infourok.ru/uploads/ex/05f3/0009dd7a-261725c2/hello_html_4e30f533.png"/>
          <p:cNvPicPr/>
          <p:nvPr/>
        </p:nvPicPr>
        <p:blipFill>
          <a:blip r:embed="rId3" cstate="print"/>
          <a:srcRect t="26241" r="5143" b="2482"/>
          <a:stretch>
            <a:fillRect/>
          </a:stretch>
        </p:blipFill>
        <p:spPr bwMode="auto">
          <a:xfrm>
            <a:off x="242896" y="4221088"/>
            <a:ext cx="36004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706F5C-CD1F-4BCF-B606-559899AE8836}"/>
              </a:ext>
            </a:extLst>
          </p:cNvPr>
          <p:cNvSpPr txBox="1"/>
          <p:nvPr/>
        </p:nvSpPr>
        <p:spPr>
          <a:xfrm>
            <a:off x="4139953" y="6165304"/>
            <a:ext cx="176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Тюмень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824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A56FE4-7B38-47FD-ACAF-D1EAFC556E0E}"/>
              </a:ext>
            </a:extLst>
          </p:cNvPr>
          <p:cNvSpPr/>
          <p:nvPr/>
        </p:nvSpPr>
        <p:spPr>
          <a:xfrm>
            <a:off x="683568" y="188640"/>
            <a:ext cx="8208912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Основное содержание НОД представляет собой совокупность игр и упражнений, направленных на решение поставленных задач. Если это занятие по развитию речи или по познанию, то игровые задания строятся на основе использования допустим прищепок 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D:\опыт оксаны\фото для опыта\DSC_0029.JPG">
            <a:extLst>
              <a:ext uri="{FF2B5EF4-FFF2-40B4-BE49-F238E27FC236}">
                <a16:creationId xmlns:a16="http://schemas.microsoft.com/office/drawing/2014/main" id="{383468F9-342E-410B-8F38-DAA752A39A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32856"/>
            <a:ext cx="3710940" cy="20923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CCD4DC-F636-4CB6-A9E5-E90D0AC651A3}"/>
              </a:ext>
            </a:extLst>
          </p:cNvPr>
          <p:cNvSpPr/>
          <p:nvPr/>
        </p:nvSpPr>
        <p:spPr>
          <a:xfrm>
            <a:off x="216024" y="2484883"/>
            <a:ext cx="4572000" cy="42028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Иногда включаю письменные задания по признаку «Обведи по пунктирам или по точкам». Если это занятие по художественно-эстетическому развитию, то сюда можно включать задания по типу «Штриховка», по физкультуре очень много игровых заданий можно использовать по типу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Моталочки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например, «Кто вперед смотает на палочку бабочку» или по аналогии.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опыт оксаны\фото для опыта\DSC_0320.JPG">
            <a:extLst>
              <a:ext uri="{FF2B5EF4-FFF2-40B4-BE49-F238E27FC236}">
                <a16:creationId xmlns:a16="http://schemas.microsoft.com/office/drawing/2014/main" id="{45FEBAC5-15B5-4116-8C6F-D0BC027472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086" y="4410893"/>
            <a:ext cx="3406394" cy="2276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006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D:\опыт оксаны\фото для опыта\_20220420_211154.JPG">
            <a:extLst>
              <a:ext uri="{FF2B5EF4-FFF2-40B4-BE49-F238E27FC236}">
                <a16:creationId xmlns:a16="http://schemas.microsoft.com/office/drawing/2014/main" id="{0952782A-71F0-4844-80F4-9D03B172A1CA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36" y="764704"/>
            <a:ext cx="3096344" cy="3029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84D8E713-F04F-4334-838D-561E7FC99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620689"/>
            <a:ext cx="4040188" cy="381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музыкальных занятиях педагог также старается развивать мелкую моторику рук с использованием нетрадиционного оборудования, например, кастаньеты из крышек могут использоваться как топот копыт лошадок.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49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6815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в группе большую часть времени, ребёнок может в удобный момент взять интересующий его материал и без помощи взрослого позаниматься с ним, а затем убедиться в правильности выполнения задания самостоятельно или со взрослым.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D:\опыт оксаны\фото для опыта\DSC_0162.JPG">
            <a:extLst>
              <a:ext uri="{FF2B5EF4-FFF2-40B4-BE49-F238E27FC236}">
                <a16:creationId xmlns:a16="http://schemas.microsoft.com/office/drawing/2014/main" id="{8B8FD17E-6E91-40D9-980A-60C3927F5331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4329574"/>
            <a:ext cx="3240360" cy="220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D:\опыт оксаны\фото для опыта\DSC_0165.JPG">
            <a:extLst>
              <a:ext uri="{FF2B5EF4-FFF2-40B4-BE49-F238E27FC236}">
                <a16:creationId xmlns:a16="http://schemas.microsoft.com/office/drawing/2014/main" id="{F98F6B8C-907D-4973-B517-7B42A37CACFD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4114800" cy="2200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опыт оксаны\DSC_0356.JPG">
            <a:extLst>
              <a:ext uri="{FF2B5EF4-FFF2-40B4-BE49-F238E27FC236}">
                <a16:creationId xmlns:a16="http://schemas.microsoft.com/office/drawing/2014/main" id="{6859DFE5-5F48-4E67-B96C-86CD3540590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85676" y="2710012"/>
            <a:ext cx="3968115" cy="2237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51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E4B2A-21A1-4650-B148-D2793FCA9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71918"/>
            <a:ext cx="8229600" cy="45719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использованием нетрадиционного оборудования использую как часть НОД или в любое свободное время: утром, на прогулке, во второй половине дня, например, дети могут порисовать мелками на асфальте и заштриховать рисунок или же взять палочку и на песке и вывести ей свою любимую военную технику.</a:t>
            </a:r>
          </a:p>
        </p:txBody>
      </p:sp>
      <p:pic>
        <p:nvPicPr>
          <p:cNvPr id="3" name="Рисунок 2" descr="C:\Users\User\Desktop\опыт оксаны\фото для опыта\IMG-08a4fe385c06cbbd091ff64d1fbb1563-V.jpg">
            <a:extLst>
              <a:ext uri="{FF2B5EF4-FFF2-40B4-BE49-F238E27FC236}">
                <a16:creationId xmlns:a16="http://schemas.microsoft.com/office/drawing/2014/main" id="{7E99E4F6-29D6-407B-80BB-B7F29793FDA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15734"/>
            <a:ext cx="2840355" cy="16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опыт оксаны\фото для опыта\IMG-ecda0a17516f6c3504b478936365a687-V.jpg">
            <a:extLst>
              <a:ext uri="{FF2B5EF4-FFF2-40B4-BE49-F238E27FC236}">
                <a16:creationId xmlns:a16="http://schemas.microsoft.com/office/drawing/2014/main" id="{03050037-D1DF-43D7-B90C-F19233179EB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64703"/>
            <a:ext cx="2764155" cy="15595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5E3582-9720-42E4-AB73-1D5B8314EF7F}"/>
              </a:ext>
            </a:extLst>
          </p:cNvPr>
          <p:cNvSpPr txBox="1"/>
          <p:nvPr/>
        </p:nvSpPr>
        <p:spPr>
          <a:xfrm>
            <a:off x="827584" y="4653136"/>
            <a:ext cx="77048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использование системы специальных игр и заданий, направленных на развитие мелкой моторики, способствует интеллектуальному развитию, повышает качество математической подготовленности, позволяет детям более уверенно высказываться со сверстниками или взрослыми за счет формирования связной 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450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A3C69-4F0D-4543-81B2-3D91A9529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br>
              <a:rPr lang="ru-RU" sz="2700" b="1" dirty="0"/>
            </a:br>
            <a:br>
              <a:rPr lang="ru-RU" sz="2700" b="1" dirty="0"/>
            </a:br>
            <a:br>
              <a:rPr lang="ru-RU" sz="2700" b="1" dirty="0"/>
            </a:br>
            <a:br>
              <a:rPr lang="ru-RU" sz="2700" b="1" dirty="0"/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педагогами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Поставленную перед собой задачу: заинтересовать воспитателей этой проблемой, решала разными способами. Формой работы с ними избрала проведение мастер-класса на данную тематику, раскрывая перед воспитателями значение использования нетрадиционного материала в развитии мелкой моторики рук у старших дошкольников, я подчеркивала, что в таких играх развиваются многие психические процессы: мышление, речь, память, произвольное внимание.</a:t>
            </a:r>
          </a:p>
        </p:txBody>
      </p:sp>
      <p:pic>
        <p:nvPicPr>
          <p:cNvPr id="3" name="Рисунок 2" descr="D:\закачки\1650989857013.jpg">
            <a:extLst>
              <a:ext uri="{FF2B5EF4-FFF2-40B4-BE49-F238E27FC236}">
                <a16:creationId xmlns:a16="http://schemas.microsoft.com/office/drawing/2014/main" id="{A46FCA59-8D11-47D3-915A-EEAB06F68C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74" y="4556070"/>
            <a:ext cx="2694434" cy="2268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закачки\1650989951760.jpg">
            <a:extLst>
              <a:ext uri="{FF2B5EF4-FFF2-40B4-BE49-F238E27FC236}">
                <a16:creationId xmlns:a16="http://schemas.microsoft.com/office/drawing/2014/main" id="{4E64F1A8-8C36-4F7E-BA38-720BD4F656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4" y="3212976"/>
            <a:ext cx="2926715" cy="219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закачки\1650989969834.jpg">
            <a:extLst>
              <a:ext uri="{FF2B5EF4-FFF2-40B4-BE49-F238E27FC236}">
                <a16:creationId xmlns:a16="http://schemas.microsoft.com/office/drawing/2014/main" id="{FE89FA77-2BD8-42BD-8CB5-66727F67BD2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32779"/>
            <a:ext cx="2838450" cy="2128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9115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D554B-F08D-4A45-AF26-B03A9C9F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/>
              <a:t>Взаимодействие с родителями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06648F-E1D6-484A-86DD-F91F4E84B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618856" cy="5602634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работа по развитию у детей мелкой моторики проходит в тесном взаимодействии с родителями, поскольку семья является важнейшей сферой, определяющей развитие личности ребенка в дошкольные годы. 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выявить просвещенность родителей в рамках темы моего опыта работы, с ними было проведено анкетирование. По результатам анкетирования я определила ряд мероприятий и форм работы с родителями, которые позволили бы мне достичь моей цели. 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родительском собрании родителям были показаны игры, с целью обратить внимание родителей на проблему развития мелкой моторики у дошкольников. Также для родителей проводились индивидуальные беседы с рекомендациями, консультации, оформлялись папки-раскладушки,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где отражался материал, содержащий игры с детьми на развитие мышления, вывешивалась наглядная информация в уголке «Для вас, родители». Был создан библиотечный уголок для родителей с рекомендациями по использованию необходимой литературы.       </a:t>
            </a:r>
          </a:p>
          <a:p>
            <a:endParaRPr lang="ru-RU" sz="6400" b="1" dirty="0"/>
          </a:p>
          <a:p>
            <a:endParaRPr lang="ru-RU" dirty="0"/>
          </a:p>
        </p:txBody>
      </p:sp>
      <p:pic>
        <p:nvPicPr>
          <p:cNvPr id="5" name="Объект 4" descr="C:\Users\User\Desktop\опыт оксаны\фото для опыта\_20220416_153451.JPG">
            <a:extLst>
              <a:ext uri="{FF2B5EF4-FFF2-40B4-BE49-F238E27FC236}">
                <a16:creationId xmlns:a16="http://schemas.microsoft.com/office/drawing/2014/main" id="{A285BFCF-2F66-422E-9F2A-A6D5AE601346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0728"/>
            <a:ext cx="3574473" cy="2610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опыт оксаны\фото для опыта\DSC_0183.JPG">
            <a:extLst>
              <a:ext uri="{FF2B5EF4-FFF2-40B4-BE49-F238E27FC236}">
                <a16:creationId xmlns:a16="http://schemas.microsoft.com/office/drawing/2014/main" id="{4FD328D0-70F0-4503-98EA-16F58D95F3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7014"/>
            <a:ext cx="2962672" cy="1940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19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9015A-9257-40CB-A372-95BC4B5F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доброй традицией проведение детско-родительских мероприятий по субботам, рекомендованных ИМЦ, где также в той или иной форме, например, мастер-класс , родителям предлагалось поиграть в игры на развитие мелкой моторики рук с использованием нетрадиционных материалов.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35DEE3-BEA5-4716-9675-CDF4E03DD5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029777"/>
            <a:ext cx="3456384" cy="2798445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8DC1F9-34E6-4175-A3D1-A9D40588B9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030" y="1989924"/>
            <a:ext cx="3024336" cy="194691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EE58B9-A643-4B17-8D7E-738D2C4589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09120"/>
            <a:ext cx="3024336" cy="2074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7010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D35AB-5D0B-44C4-BFC2-A3345A47E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опыта.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приносит удовольствие, когда мы видим, что воспитанники становятся умными, любознательными, усидчивыми. Принимают участие в городских конкурсах рисунков.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esktop\IMG-564cf5dae74c8ac13dfc90b17fdc53c9-V.jpg">
            <a:extLst>
              <a:ext uri="{FF2B5EF4-FFF2-40B4-BE49-F238E27FC236}">
                <a16:creationId xmlns:a16="http://schemas.microsoft.com/office/drawing/2014/main" id="{89847339-613E-4FBC-AD12-A356ED4177C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" b="6187"/>
          <a:stretch/>
        </p:blipFill>
        <p:spPr bwMode="auto">
          <a:xfrm>
            <a:off x="3275856" y="2348880"/>
            <a:ext cx="2304256" cy="3351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6902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D346E-B54B-482A-A984-15F4E6EE3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5455E9-9365-41CD-88CB-44DF1AFA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нетрадиционного оборудования дает положительный результат в развитии мелкой моторики детей. 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Приобретенный опыт работы по этой проблеме помог добиться конкретных результатов: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1.Речь детей стала активной, выразительной;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2.Дети научились соотносить движения рук и пальцев с произносимым текстом;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3.У детей появилась определенная уверенность в себе, в своих коммуникативных способностях.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отметить, что положительной динамики у детей удалось достичь и благодаря совместной работе с родителями. Они с большим энтузиазмом посещали мастер-классы, предлагали свою помощь и оказывали ее в создании игровой атрибутики.</a:t>
            </a:r>
          </a:p>
          <a:p>
            <a:pPr marL="0" indent="0" algn="just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442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D873F-A6C2-48BC-BFA7-4B9D5401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0BE2C0-6D74-4397-A66E-7E52A5241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моей работы показывает, что в образовательных учреждениях можно и даже нужно уделять большое внимание работе именно с нетрадиционным материалом, так как он, как никакой другой, вызывает у детей очень сильные эмоции, дает мотив к творческой деятельности.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 необходимым и в дальнейшей своей работе использовать нетрадиционное оборудование для развития мелкой моторики рук у старших дошкольников. Планирую повышать свои педагогические знания в этом направлении, знакомиться с новинками методической литературы, профильными периодическими изданиями: «Дошкольное воспитание», «Ребенок в детском саду», и т.д., показывать открытые занятия на город. Также я разрабатываю программу дополнительного образования «Умные пальчики», которая будет направлена непосредственно на развитие мелкой моторики рук старших дошкольников.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02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5408"/>
            <a:ext cx="9167789" cy="687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2736304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работы по развитию мелкой моторики детей дошкольного возраста обусловлена возрастными психологическими и физиологическими особенностями детей: в раннем и младшем дошкольном возрасте интенсивно развиваются структуры и функции головного мозга ребенка, что расширяет его возможности в познании окружающего мира. Всестороннее представление об окружающем предметном мире у человека не может сложиться без тактильно – двигательного восприятия, так как оно лежит в основе чувственного познания.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4811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	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st2.depositphotos.com/6440552/10485/i/950/depositphotos_104857774-stock-photo-abstract-cubes-three-dimensional-backgroun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3386" y="4415136"/>
            <a:ext cx="473327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0213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2232248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0786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412776"/>
            <a:ext cx="60486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«Истоки способностей и дарования детей - на кончиках их пальцев, от них, образно говоря, идут тончайшие ручейки, которые питают источник творческой мысли. Чем больше уверенности и изобретательности в движениях детской руки, тем тоньше взаимодействие руки с орудием труда (ручкой, карандашом), тем сложнее движения, необходимые для этого взаимодействия, тем ярче творческая стихия детского разума, чем больше мастерства в детской руке, тем ребенок умнее.»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А. Сухомлинский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player.myshared.ru/10/1010270/slides/slide_2.jpg"/>
          <p:cNvPicPr/>
          <p:nvPr/>
        </p:nvPicPr>
        <p:blipFill>
          <a:blip r:embed="rId2" cstate="print"/>
          <a:srcRect l="2951" t="27849" r="69833" b="27275"/>
          <a:stretch>
            <a:fillRect/>
          </a:stretch>
        </p:blipFill>
        <p:spPr bwMode="auto">
          <a:xfrm>
            <a:off x="251520" y="548680"/>
            <a:ext cx="237626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5408"/>
            <a:ext cx="9167789" cy="687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важно для детей развитие мелкой моторики рук?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Учеными доказано, что развитие руки находится в тесной связи с развитием речи и мышления ребенка;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имеющий высокий уровень развития мелкой моторики, умеет логически рассуждать, у него достаточно хорошо развиты память, мышление, внимание, связная речь;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анатомической точки зрения, около трети всей площади двигательной проекции коры головного мозга занимает проекция кисти руки, расположенная очень близко от речевой зоны. Именно величина проекции кисти руки и ее близость к моторной зоне дают основание рассматривать кисть руки как «орган речи», такой же, как артикуляционный аппарат;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моторика рук взаимодействует с такими высшими свойствами сознания, как внимание, мышление, оптико-пространственное восприятие (координация), воображение, наблюдательность, зрительная и двигательная память – т.е. всё без чего не будет полноценного развития речи. </a:t>
            </a:r>
          </a:p>
          <a:p>
            <a:endParaRPr lang="ru-RU" sz="1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489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5408"/>
            <a:ext cx="9167789" cy="687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B7426D6D-73C1-4810-B05C-8CE36E86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57200" y="1417638"/>
            <a:ext cx="8229600" cy="2227386"/>
          </a:xfrm>
        </p:spPr>
        <p:txBody>
          <a:bodyPr>
            <a:normAutofit fontScale="90000"/>
          </a:bodyPr>
          <a:lstStyle/>
          <a:p>
            <a:pPr>
              <a:spcAft>
                <a:spcPts val="1000"/>
              </a:spcAft>
            </a:pPr>
            <a:b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b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развития мелкой моторики рук у дошкольников, через использование нетрадиционных материалов;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4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F3AE3-51BA-4190-90CC-696FC23C2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9729FF-F058-4B37-A5D5-648A7C7AD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Формировать самостоятельность в работе с нетрадиционными материалами;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и укреплять мелкую моторику;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Создавать предметно-развивающую среду, благотворно влияющую на развитие мелкой моторики у дошкольников.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Формировать стремление к преодолению трудностей, уверенность в себе, желание прийти на помощь сверстнику.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Привлекать родителей к организации воспитательно-образовательной работы с детьми в этом направлении.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18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0ED151D-5066-43B4-BD1D-D6C78F5E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1805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среда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2A3A20-1505-4F4F-855E-DD67FB71016C}"/>
              </a:ext>
            </a:extLst>
          </p:cNvPr>
          <p:cNvSpPr/>
          <p:nvPr/>
        </p:nvSpPr>
        <p:spPr>
          <a:xfrm>
            <a:off x="457200" y="836712"/>
            <a:ext cx="8435280" cy="3002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развития мелкой моторики рук большое значение имеет создание предметно – развивающей среды. Почти в каждом уголке находятся предметы, которые так или иначе помогают детям развивать пальчики.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театральном уголке это игрушки пальчикового театра,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физкультурном - это различные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моталочки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музыкальном уголке, например, находятся кастаньеты из пробок, в уголке природы шишки, семена различных растений ну и конечное самое главное это уголок развития речи, чего здесь только нет: и прищепки, и крышечки, мячики Су-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камешки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Марблс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D:\закачки\20220423_074434.jpg">
            <a:extLst>
              <a:ext uri="{FF2B5EF4-FFF2-40B4-BE49-F238E27FC236}">
                <a16:creationId xmlns:a16="http://schemas.microsoft.com/office/drawing/2014/main" id="{17D3A769-176A-4A91-A0BF-D93BE134F6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49080"/>
            <a:ext cx="2232248" cy="1965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опыт оксаны\1650691109424.jpg">
            <a:extLst>
              <a:ext uri="{FF2B5EF4-FFF2-40B4-BE49-F238E27FC236}">
                <a16:creationId xmlns:a16="http://schemas.microsoft.com/office/drawing/2014/main" id="{FB0163E6-6268-4955-8276-71FE733A160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241" y="3573015"/>
            <a:ext cx="2752725" cy="2064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опыт оксаны\1650691109431.jpg">
            <a:extLst>
              <a:ext uri="{FF2B5EF4-FFF2-40B4-BE49-F238E27FC236}">
                <a16:creationId xmlns:a16="http://schemas.microsoft.com/office/drawing/2014/main" id="{F7B84346-3E5D-493D-9298-AC22E9D74DF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60" y="4616003"/>
            <a:ext cx="2723515" cy="2042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486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ECEA4-5377-43FC-9824-64072053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детьми</a:t>
            </a:r>
            <a:br>
              <a:rPr lang="ru-RU" dirty="0"/>
            </a:br>
            <a:br>
              <a:rPr lang="ru-RU" dirty="0"/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Ведущая педагогическая идея опыта заключается в создании необходимых условий для развития мелкой моторики рук старших дошкольников посредством использования нетрадиционного материала. 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Организуя непосредственно образовательную деятельность в различных образовательных областях с детьми добиваюсь, чтобы ребенок из наблюдателя превратился в активного участника. Форма проводимого мероприятия меняется в зависимости от поставленных задач.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34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E35F8D-E43F-485A-834D-BFC448248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4038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определенного результата в непосредственно образовательной деятельности придерживаюсь определенной структуры: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 самомассаж при помощи природного материала. Он всегда доступен, не требует больших финансовых затрат, помогает снять эмоциональное напряжение у детей, например игра-массаж с еловыми шишками.</a:t>
            </a:r>
          </a:p>
          <a:p>
            <a:endParaRPr lang="ru-RU" dirty="0"/>
          </a:p>
        </p:txBody>
      </p:sp>
      <p:pic>
        <p:nvPicPr>
          <p:cNvPr id="5" name="Объект 4" descr="D:\закачки\IMG-84fbfe72793e8b6772544b5ab49f9bba-V.jpg">
            <a:extLst>
              <a:ext uri="{FF2B5EF4-FFF2-40B4-BE49-F238E27FC236}">
                <a16:creationId xmlns:a16="http://schemas.microsoft.com/office/drawing/2014/main" id="{92DF4A88-D3E1-49D3-AD55-EDC169F7E08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07" y="260648"/>
            <a:ext cx="3491345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EFD23E-ED92-4610-B547-9D9444FFA41C}"/>
              </a:ext>
            </a:extLst>
          </p:cNvPr>
          <p:cNvSpPr/>
          <p:nvPr/>
        </p:nvSpPr>
        <p:spPr>
          <a:xfrm>
            <a:off x="4355976" y="2574054"/>
            <a:ext cx="4330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Аналогичные упражнения можно выполнять с грецкими орехами, сосновыми шишками, каштанами, косточками абрикоса или персика.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433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1433</Words>
  <Application>Microsoft Office PowerPoint</Application>
  <PresentationFormat>Экран (4:3)</PresentationFormat>
  <Paragraphs>66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Sitka Text</vt:lpstr>
      <vt:lpstr>Times New Roman</vt:lpstr>
      <vt:lpstr>Тема Office</vt:lpstr>
      <vt:lpstr>Презентация PowerPoint</vt:lpstr>
      <vt:lpstr>  Актуальность работы по развитию мелкой моторики детей дошкольного возраста обусловлена возрастными психологическими и физиологическими особенностями детей: в раннем и младшем дошкольном возрасте интенсивно развиваются структуры и функции головного мозга ребенка, что расширяет его возможности в познании окружающего мира. Всестороннее представление об окружающем предметном мире у человека не может сложиться без тактильно – двигательного восприятия, так как оно лежит в основе чувственного познания. </vt:lpstr>
      <vt:lpstr>Презентация PowerPoint</vt:lpstr>
      <vt:lpstr>Почему так важно для детей развитие мелкой моторики рук?</vt:lpstr>
      <vt:lpstr>  Цель: создание благоприятных условий для развития мелкой моторики рук у дошкольников, через использование нетрадиционных материалов; </vt:lpstr>
      <vt:lpstr>Задачи:</vt:lpstr>
      <vt:lpstr>Развивающая среда</vt:lpstr>
      <vt:lpstr>               Взаимодействие с детьми      Ведущая педагогическая идея опыта заключается в создании необходимых условий для развития мелкой моторики рук старших дошкольников посредством использования нетрадиционного материала.  Организуя непосредственно образовательную деятельность в различных образовательных областях с детьми добиваюсь, чтобы ребенок из наблюдателя превратился в активного участника. Форма проводимого мероприятия меняется в зависимости от поставленных задач. </vt:lpstr>
      <vt:lpstr>Презентация PowerPoint</vt:lpstr>
      <vt:lpstr>Презентация PowerPoint</vt:lpstr>
      <vt:lpstr>Презентация PowerPoint</vt:lpstr>
      <vt:lpstr>Находясь в группе большую часть времени, ребёнок может в удобный момент взять интересующий его материал и без помощи взрослого позаниматься с ним, а затем убедиться в правильности выполнения задания самостоятельно или со взрослым. </vt:lpstr>
      <vt:lpstr>Игры с использованием нетрадиционного оборудования использую как часть НОД или в любое свободное время: утром, на прогулке, во второй половине дня, например, дети могут порисовать мелками на асфальте и заштриховать рисунок или же взять палочку и на песке и вывести ей свою любимую военную технику.</vt:lpstr>
      <vt:lpstr>    Взаимодействие с педагогами Поставленную перед собой задачу: заинтересовать воспитателей этой проблемой, решала разными способами. Формой работы с ними избрала проведение мастер-класса на данную тематику, раскрывая перед воспитателями значение использования нетрадиционного материала в развитии мелкой моторики рук у старших дошкольников, я подчеркивала, что в таких играх развиваются многие психические процессы: мышление, речь, память, произвольное внимание.</vt:lpstr>
      <vt:lpstr>Взаимодействие с родителями </vt:lpstr>
      <vt:lpstr>   Стало доброй традицией проведение детско-родительских мероприятий по субботам, рекомендованных ИМЦ, где также в той или иной форме, например, мастер-класс , родителям предлагалось поиграть в игры на развитие мелкой моторики рук с использованием нетрадиционных материалов.   </vt:lpstr>
      <vt:lpstr>     Результативность опыта. Работа приносит удовольствие, когда мы видим, что воспитанники становятся умными, любознательными, усидчивыми. Принимают участие в городских конкурсах рисунков.   </vt:lpstr>
      <vt:lpstr>Заключение</vt:lpstr>
      <vt:lpstr>Перспектива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Анастасия Викулова</cp:lastModifiedBy>
  <cp:revision>58</cp:revision>
  <dcterms:created xsi:type="dcterms:W3CDTF">2022-01-30T16:00:53Z</dcterms:created>
  <dcterms:modified xsi:type="dcterms:W3CDTF">2023-11-20T15:27:20Z</dcterms:modified>
</cp:coreProperties>
</file>