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72" r:id="rId11"/>
    <p:sldId id="266" r:id="rId12"/>
    <p:sldId id="267" r:id="rId13"/>
    <p:sldId id="268" r:id="rId14"/>
    <p:sldId id="269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18E6F-BC4F-43DE-B1F4-DEF5E4A3F612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FB2AB-7E2F-4E36-851B-E807683047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1268760"/>
            <a:ext cx="748883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Отчет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 летней оздоровительной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работе</a:t>
            </a: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р. «Ягодка»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Выполнила: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воспитатель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О. Н. Рахматуллина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кцц\AppData\Local\Microsoft\Windows\INetCache\Content.Word\IMG-e52c14280d6320e494dfd23d805fa83b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594423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260648"/>
            <a:ext cx="6534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 саду ли, во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садочке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Посадили мы цветочки: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Засыпали их землей,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Поливали их водой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Будут-будут: прорастать,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Солнцу красному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подстать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кцц\AppData\Local\Microsoft\Windows\INetCache\Content.Word\IMG_20220630_103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44824"/>
            <a:ext cx="4212233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цц\AppData\Local\Microsoft\Windows\INetCache\Content.Word\IMG_20220630_1200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2"/>
            <a:ext cx="529235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цц\AppData\Local\Microsoft\Windows\INetCache\Content.Word\IMG_20220630_115255.jpg"/>
          <p:cNvPicPr/>
          <p:nvPr/>
        </p:nvPicPr>
        <p:blipFill>
          <a:blip r:embed="rId5" cstate="print"/>
          <a:srcRect l="9915" r="19102"/>
          <a:stretch>
            <a:fillRect/>
          </a:stretch>
        </p:blipFill>
        <p:spPr bwMode="auto">
          <a:xfrm>
            <a:off x="4716016" y="3717032"/>
            <a:ext cx="4216731" cy="275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404664"/>
            <a:ext cx="85689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Воспитательно-образовательная работа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летом: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Лето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– удивительная и благодатная пора, когда детям можно вдоволь гулять, бегать и прыгать. Именно в этот период они много времени проводят на воздухе.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очень важно так организовать жизнь дошкольников, чтобы каждый день приносил им что-то новое, был наполнен интересным содержанием, чтобы воспоминания о летнем времени, играх, прогулках, праздниках и развлечениях, интересных эпизодах из их жизни еще долго радовали детей. Одним из важнейших вопросов в работе дошкольного учреждения в летний период является организация досуга детей.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Лето – это маленькая жизнь!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кцц\AppData\Local\Microsoft\Windows\INetCache\Content.Word\IMG_20220805_1009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548680"/>
            <a:ext cx="4392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548680"/>
            <a:ext cx="355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День Нептуна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кцц\AppData\Local\Microsoft\Windows\INetCache\Content.Word\IMG_20220805_1056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36004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цц\AppData\Local\Microsoft\Windows\INetCache\Content.Word\IMG_20220805_103741.jpg"/>
          <p:cNvPicPr/>
          <p:nvPr/>
        </p:nvPicPr>
        <p:blipFill>
          <a:blip r:embed="rId5" cstate="print"/>
          <a:srcRect t="5558" b="11695"/>
          <a:stretch>
            <a:fillRect/>
          </a:stretch>
        </p:blipFill>
        <p:spPr bwMode="auto">
          <a:xfrm>
            <a:off x="4067944" y="3429000"/>
            <a:ext cx="24482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кцц\AppData\Local\Microsoft\Windows\INetCache\Content.Word\IMG_20220805_103722.jpg"/>
          <p:cNvPicPr/>
          <p:nvPr/>
        </p:nvPicPr>
        <p:blipFill>
          <a:blip r:embed="rId6" cstate="print"/>
          <a:srcRect b="12737"/>
          <a:stretch>
            <a:fillRect/>
          </a:stretch>
        </p:blipFill>
        <p:spPr bwMode="auto">
          <a:xfrm>
            <a:off x="6660232" y="3429000"/>
            <a:ext cx="21602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кцц\AppData\Local\Microsoft\Windows\INetCache\Content.Word\IMG_20220617_105126.jpg"/>
          <p:cNvPicPr/>
          <p:nvPr/>
        </p:nvPicPr>
        <p:blipFill>
          <a:blip r:embed="rId3" cstate="print"/>
          <a:srcRect t="5906" b="20715"/>
          <a:stretch>
            <a:fillRect/>
          </a:stretch>
        </p:blipFill>
        <p:spPr bwMode="auto">
          <a:xfrm>
            <a:off x="6156176" y="620688"/>
            <a:ext cx="2448658" cy="389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5536" y="404664"/>
            <a:ext cx="4276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День профессий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кцц\AppData\Local\Microsoft\Windows\INetCache\Content.Word\IMG_20220809_0801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51125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цц\AppData\Local\Microsoft\Windows\INetCache\Content.Word\IMG_20220810_1111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54360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кцц\AppData\Local\Microsoft\Windows\INetCache\Content.Word\IMG_20220811_111406.jpg"/>
          <p:cNvPicPr/>
          <p:nvPr/>
        </p:nvPicPr>
        <p:blipFill>
          <a:blip r:embed="rId3" cstate="print"/>
          <a:srcRect r="11720"/>
          <a:stretch>
            <a:fillRect/>
          </a:stretch>
        </p:blipFill>
        <p:spPr bwMode="auto">
          <a:xfrm>
            <a:off x="3707904" y="3789040"/>
            <a:ext cx="5244223" cy="274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47667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День Тюменской области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кцц\AppData\Local\Microsoft\Windows\INetCache\Content.Word\IMG_20220814_093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3505200" cy="279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цц\AppData\Local\Microsoft\Windows\INetCache\Content.Word\IMG_20220811_1055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340768"/>
            <a:ext cx="4842421" cy="187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кцц\AppData\Local\Microsoft\Windows\INetCache\Content.Word\IMG-1fc8e71ed2458ad3aa2c386fc44a5d9d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33056"/>
            <a:ext cx="331236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1628800"/>
            <a:ext cx="4680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кцц\AppData\Local\Microsoft\Windows\INetCache\Content.Word\IMG_20220526_112116.jpg"/>
          <p:cNvPicPr/>
          <p:nvPr/>
        </p:nvPicPr>
        <p:blipFill>
          <a:blip r:embed="rId3" cstate="print"/>
          <a:srcRect t="4724" b="5815"/>
          <a:stretch>
            <a:fillRect/>
          </a:stretch>
        </p:blipFill>
        <p:spPr bwMode="auto">
          <a:xfrm>
            <a:off x="6084168" y="836712"/>
            <a:ext cx="2650881" cy="513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620688"/>
            <a:ext cx="813690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Задачи летней оздоровительной работы: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 Создать условия, обеспечивающие охрану жизни и здоровья детей, предупреждение заболеваемости и травматизма.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 Реализовать систему мероприятий, направленных на оздоровление и физическое развитие детей, их нравственное воспитание,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любознательности и познавательной активности, формирование культурно – гигиенических и трудовых навыков.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 Осуществить педагогическое и санитарное просвещение родителей по вопросам воспитания и оздоровления детей в летний период.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404664"/>
            <a:ext cx="82089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Оздоровительная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работа детском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саду: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Обеспечение максимального времени пребывания детей на свежем воздухе (утренний приём детей в группы, гимнастика, физкультурные занятия, прогулки, развлечения). Создание условий для повышения двигательной активности детей на свежем воздухе посредством расширения ассортимента выносного оборудования. Использование различных видов закаливания в течение дня (воздушные и солнечные ванны, хождение босиком и т.д.). Индивидуальная и групповая работа с детьми по развитию основных движений на прогулке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692696"/>
            <a:ext cx="64624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Солнце, воздух и вода –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Наши лучшие друзья.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ними будем мы дружить,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Чтоб здоровыми нам быть</a:t>
            </a:r>
            <a:endParaRPr lang="ru-RU" sz="2800" dirty="0"/>
          </a:p>
        </p:txBody>
      </p:sp>
      <p:pic>
        <p:nvPicPr>
          <p:cNvPr id="7" name="Рисунок 6" descr="C:\Users\кцц\AppData\Local\Microsoft\Windows\INetCache\Content.Word\IMG_20220617_1033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564904"/>
            <a:ext cx="727280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384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548680"/>
            <a:ext cx="6462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Зарядка на свежем воздухе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Мы зарядкой заниматься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Начинаем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 утрам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Пусть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болезни нас боятся,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Пусть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они не ходят к нам.</a:t>
            </a:r>
          </a:p>
        </p:txBody>
      </p:sp>
      <p:pic>
        <p:nvPicPr>
          <p:cNvPr id="6" name="Рисунок 5" descr="C:\Users\кцц\AppData\Local\Microsoft\Windows\INetCache\Content.Word\IMG_20220825_080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64087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цц\AppData\Local\Microsoft\Windows\INetCache\Content.Word\IMG-480b0461c37573d5c4644084144261af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052736"/>
            <a:ext cx="40324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404664"/>
            <a:ext cx="6534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Нам полезно без сомненья 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связано с движеньем</a:t>
            </a:r>
            <a:r>
              <a:rPr lang="ru-RU" b="1" i="1" dirty="0"/>
              <a:t> </a:t>
            </a:r>
            <a:endParaRPr lang="ru-RU" dirty="0"/>
          </a:p>
        </p:txBody>
      </p:sp>
      <p:pic>
        <p:nvPicPr>
          <p:cNvPr id="9" name="Рисунок 8" descr="C:\Users\кцц\AppData\Local\Microsoft\Windows\INetCache\Content.Word\IMG-d70bf4a11a366261f5032053395a34e5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340768"/>
            <a:ext cx="51125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кцц\AppData\Local\Microsoft\Windows\INetCache\Content.Word\IMG-19019477b0f31f21be8fcc0ea1c977b1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933056"/>
            <a:ext cx="5940425" cy="268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кцц\AppData\Local\Microsoft\Windows\INetCache\Content.Word\IMG_20220610_103223.jpg"/>
          <p:cNvPicPr/>
          <p:nvPr/>
        </p:nvPicPr>
        <p:blipFill>
          <a:blip r:embed="rId5" cstate="print"/>
          <a:srcRect t="12402" r="14627"/>
          <a:stretch>
            <a:fillRect/>
          </a:stretch>
        </p:blipFill>
        <p:spPr bwMode="auto">
          <a:xfrm>
            <a:off x="251520" y="2348880"/>
            <a:ext cx="331236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620688"/>
            <a:ext cx="63904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Мы играем целый день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целый день играть не лень!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C:\Users\кцц\AppData\Local\Microsoft\Windows\INetCache\Content.Word\IMG_20220606_112654.jpg"/>
          <p:cNvPicPr/>
          <p:nvPr/>
        </p:nvPicPr>
        <p:blipFill>
          <a:blip r:embed="rId3" cstate="print"/>
          <a:srcRect l="17898" t="5315" r="18171"/>
          <a:stretch>
            <a:fillRect/>
          </a:stretch>
        </p:blipFill>
        <p:spPr bwMode="auto">
          <a:xfrm>
            <a:off x="5076056" y="764704"/>
            <a:ext cx="3797767" cy="259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цц\AppData\Local\Microsoft\Windows\INetCache\Content.Word\IMG_20220610_103940.jpg"/>
          <p:cNvPicPr/>
          <p:nvPr/>
        </p:nvPicPr>
        <p:blipFill>
          <a:blip r:embed="rId4" cstate="print"/>
          <a:srcRect l="1235" r="9727" b="6021"/>
          <a:stretch>
            <a:fillRect/>
          </a:stretch>
        </p:blipFill>
        <p:spPr bwMode="auto">
          <a:xfrm>
            <a:off x="395536" y="1772816"/>
            <a:ext cx="3275724" cy="46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кцц\AppData\Local\Microsoft\Windows\INetCache\Content.Word\IMG_20220809_0958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645024"/>
            <a:ext cx="46805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836713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Свежий воздух малышам нужен и полезен!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Очень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весело гулять, и никаких болезней!...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кцц\AppData\Local\Microsoft\Windows\INetCache\Content.Word\IMG_20220829_1112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72008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1/1611317436_5-p-letnii-fon-dlya-detskoi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76672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Игра с песком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любимое занятие детей!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Мы  в  песочнице  играем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Строим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 домик  из 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песка,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Увлеклись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  не  замечаем, 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 носки  полны  песка.   </a:t>
            </a:r>
          </a:p>
        </p:txBody>
      </p:sp>
      <p:pic>
        <p:nvPicPr>
          <p:cNvPr id="6" name="Рисунок 5" descr="C:\Users\кцц\AppData\Local\Microsoft\Windows\INetCache\Content.Word\IMG_20220801_100415.jpg"/>
          <p:cNvPicPr/>
          <p:nvPr/>
        </p:nvPicPr>
        <p:blipFill>
          <a:blip r:embed="rId3" cstate="print"/>
          <a:srcRect t="18534" b="19261"/>
          <a:stretch>
            <a:fillRect/>
          </a:stretch>
        </p:blipFill>
        <p:spPr bwMode="auto">
          <a:xfrm>
            <a:off x="323528" y="2996952"/>
            <a:ext cx="28803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цц\AppData\Local\Microsoft\Windows\INetCache\Content.Word\IMG_20220801_093330.jpg"/>
          <p:cNvPicPr/>
          <p:nvPr/>
        </p:nvPicPr>
        <p:blipFill>
          <a:blip r:embed="rId4" cstate="print"/>
          <a:srcRect l="24016" t="23259" b="18898"/>
          <a:stretch>
            <a:fillRect/>
          </a:stretch>
        </p:blipFill>
        <p:spPr bwMode="auto">
          <a:xfrm>
            <a:off x="5220072" y="1340768"/>
            <a:ext cx="345638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91</Words>
  <Application>Microsoft Office PowerPoint</Application>
  <PresentationFormat>Экран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 Рахматуллина</dc:creator>
  <cp:lastModifiedBy>Оксана Рахматуллина</cp:lastModifiedBy>
  <cp:revision>27</cp:revision>
  <dcterms:created xsi:type="dcterms:W3CDTF">2022-09-05T13:36:50Z</dcterms:created>
  <dcterms:modified xsi:type="dcterms:W3CDTF">2022-09-06T17:20:16Z</dcterms:modified>
</cp:coreProperties>
</file>