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4" r:id="rId4"/>
    <p:sldId id="273" r:id="rId5"/>
    <p:sldId id="272" r:id="rId6"/>
    <p:sldId id="271" r:id="rId7"/>
    <p:sldId id="270" r:id="rId8"/>
    <p:sldId id="269" r:id="rId9"/>
    <p:sldId id="268" r:id="rId10"/>
    <p:sldId id="267" r:id="rId11"/>
    <p:sldId id="266" r:id="rId12"/>
    <p:sldId id="265" r:id="rId13"/>
    <p:sldId id="264" r:id="rId14"/>
    <p:sldId id="263" r:id="rId15"/>
    <p:sldId id="262" r:id="rId16"/>
    <p:sldId id="26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15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05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379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430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005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32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75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446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889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096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236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AB6D0-2D9B-4F9A-8844-CE7FB30A3EDD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33926-4438-4B20-96B5-5AD68D3696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33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0375" y="1268760"/>
            <a:ext cx="843210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ПРИМЕНЕНИЕ В МОЕЙ ПЕДАГОГИЧЕСКОЙ ПРАКТИКЕ ПЕДАГОГИЧЕСКИХ ИДЕЙ К. Д. УШИНСКОГО</a:t>
            </a:r>
            <a:endParaRPr lang="ru-RU" sz="28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39952" y="4581128"/>
            <a:ext cx="46085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 воспитатель: Назарова Анжела Викторовна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908720"/>
            <a:ext cx="77768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 ДЕТСКИЙ САД №151 ГОРОДА ТЮМЕНИ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77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548680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труда детей дошкольного возраста: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010345"/>
            <a:ext cx="734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Опора на помощь взрослого, потребность в его руководстве;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с игрой;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Ведущая нравственная мотивация труда;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материально значимого продукта труда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3318669"/>
            <a:ext cx="880891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Следующие задачи , которые должен ставить перед собой воспитатель, используя труд как средство нравственно- волевого воспитания: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Формирование ряда нравственно- волевых качеств(добросовестность, ответственность, творческое отношение к делу, усидчивость);</a:t>
            </a:r>
          </a:p>
          <a:p>
            <a:pPr marL="342900" indent="-342900">
              <a:buFontTx/>
              <a:buChar char="-"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в ребёнке желание научиться самому и научить другого, поддержку, взаимопомощь, умение сопереживать, договариваться и т.д.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99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764704"/>
            <a:ext cx="66247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«Огород на окошке»- это не только труд, но и взаимодействие с природой, умение правильно сажать и ухаживать за растениями.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04864"/>
            <a:ext cx="3489853" cy="4653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84196"/>
            <a:ext cx="5148063" cy="386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68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" y="-22999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11760" y="908720"/>
            <a:ext cx="58326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Ежегодно мы принимаем участие в акции «Покормите птиц зимой»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1965470"/>
            <a:ext cx="3532921" cy="3532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9800" y="1997383"/>
            <a:ext cx="4668011" cy="350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463"/>
            <a:ext cx="9144000" cy="700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83768" y="980728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Одним из путей приобщения к труду Ушинский называл художественное творчество с использованием природных материалов.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45" r="12705"/>
          <a:stretch/>
        </p:blipFill>
        <p:spPr bwMode="auto">
          <a:xfrm>
            <a:off x="3563888" y="2550388"/>
            <a:ext cx="5328592" cy="4159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3" y="2874898"/>
            <a:ext cx="3006156" cy="225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8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39752" y="908720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Константин Дмитриевич отмечал, что большое место в трудовом воспитании детей дошкольного возраста принадлежит ознакомлению с трудом взрослых.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9434" y="2485745"/>
            <a:ext cx="3279191" cy="4372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фото7\XnQ3aFAoan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70" y="2818161"/>
            <a:ext cx="4943229" cy="3707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0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548680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К. Д. Ушинский очень любил природу, много времени посвящал написанию рассказов о природе. Он очень, чутко наблюдал природу родного края, учил и детей не просто наблюдать за явлениями природы, а и любить её.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G:\летняя работа\9tuaRYwZum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34953"/>
            <a:ext cx="5472608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96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76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95736" y="620688"/>
            <a:ext cx="65527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К. Д. Ушинский называл природу великой воспитательницей: «Побудить в детях живое чувство природы- значит возбудить одно из самых благодетельных, воспитывающих душу влияний».</a:t>
            </a:r>
            <a:endParaRPr lang="ru-RU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G:\летняя работа\78BQq_gmU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132856"/>
            <a:ext cx="3360656" cy="448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2739345"/>
            <a:ext cx="4529763" cy="3337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flipH="1">
            <a:off x="460375" y="6237312"/>
            <a:ext cx="5011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231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51720" y="692696"/>
            <a:ext cx="61206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Вступительное слово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1339027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Великий педагог – практик К. Д. Ушинский вошёл в историю педагогической науки, и до сих пор его идеи остаются основными при изучении педагогики как науки и применяются во всём мире.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9105" y="3140968"/>
            <a:ext cx="2634957" cy="3511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871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5575" y="620688"/>
            <a:ext cx="88089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Всю жизнь Константин Дмитриевич Ушинский считал педагогику не только наукой, но прежде всего искусством.Его заслуженно считают основоположником отечественной научной педагогики. Он связал воедино свои знания, опыт, взгляды и научные  пристрастия, а на этой основе выстроил целостное педагогическое учение.</a:t>
            </a:r>
          </a:p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словам Ушинского педагогика является наукой о воспитании.Воспитание он называл целенаправленным процессом формирования «человека в человеке». Воспитание ребёнка в дошкольном детстве , по мнению Ушинского, играет огромную социальную роль. Это явление, которое имеет свои законы и педагогу необходимо их изучить , знать, пользоваться и руководствоваться в педагогической деятельности.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3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485505"/>
            <a:ext cx="3200400" cy="392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10800000">
            <a:off x="7668344" y="5087672"/>
            <a:ext cx="864096" cy="3059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0375" y="1196752"/>
            <a:ext cx="468768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Константин Дмитриевич в своих трудах определил основное направление и содержание курса первоначального обучения дошкольников родному языку. Он разработал ценнейшие учебные пособия для детей дошкольного возраста «Родное слово». Многие произведения из этих сборников планируются нами и их с удовольствием слушают дети.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70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3437" y="7938"/>
            <a:ext cx="9347437" cy="700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908720"/>
            <a:ext cx="7272808" cy="13849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Важнейшие советы по речевому развитию детей дошкольного возраста</a:t>
            </a:r>
          </a:p>
          <a:p>
            <a:pPr algn="ctr"/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2293714"/>
            <a:ext cx="799288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Необходимо уделять ребёнку больше времени, находить возможность выслушать его, постараться создать у ребёнка ощущение значимости того, что он говорит;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Рекомендовано ежедневно читать ребёнку, обсуждать вместе прочитанное, поощрять дитя в его интересах и увлечениях;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следует поправлять речь ребёнка просто повторять туже фразу правильно;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Поощрять любопытство, стремление задавать вопросы;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Помнить, что каждый маленький человек- уникален, не следует сравнивать ребёнка ни с какими другими детьми.</a:t>
            </a:r>
            <a:endParaRPr lang="ru-RU" sz="2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42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2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35696" y="692696"/>
            <a:ext cx="70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Правильное произношение закрепляется в свободных играх, в общении, в процессе игр- драматизаций.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69307"/>
            <a:ext cx="451250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069307"/>
            <a:ext cx="3553889" cy="4738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2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601" y="1"/>
            <a:ext cx="9624365" cy="6875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2714" y="692696"/>
            <a:ext cx="82558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развития связной речи у старших дошкольников  Ушинский рекомендовал пользоваться сюжетными картинками. Сюжет должен быть близким и понятным ребёнку. Тогда он сможет не только описать картинку, но и дать ей истолкование.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629" y="2276872"/>
            <a:ext cx="3024336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31688"/>
            <a:ext cx="3031974" cy="4042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03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144000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7704" y="548680"/>
            <a:ext cx="7236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 старшего дошкольного возраста, по рекомендации К. Д. Ушинского, кроме сказок нужно начинать читать и рассказы, стихи о природе, книги познавательной направленности.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64" y="2136956"/>
            <a:ext cx="5796136" cy="434710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125" y="2136956"/>
            <a:ext cx="2346955" cy="4172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5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Фон для детской презентации картинки (213 фото) » ФОНОВАЯ ГАЛЕРЕЯ КАТЕРИНЫ  АСКВИ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7"/>
            <a:ext cx="9451975" cy="685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404664"/>
            <a:ext cx="54726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Важнейшей целью воспитания детей дошкольного возраста является развитие у ребёнка любви , уважения и привычки к труду.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975" y="1974324"/>
            <a:ext cx="69283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Труд для ребёнка дошкольного возраста должен быть: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Посильным;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труда должна быть понятна ребёнку;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Доставлять ребёнку удовольствие;</a:t>
            </a:r>
          </a:p>
          <a:p>
            <a:pPr marL="285750" indent="-285750">
              <a:buFontTx/>
              <a:buChar char="-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возможности труд должен выполнятся красиво.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575" y="4651980"/>
            <a:ext cx="80888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 можно выделить две основные задачи, которые встают перед воспитателем: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Научить детей получать радость от труда;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2400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Приучать дошкольников к коллективному труду.</a:t>
            </a:r>
            <a:endParaRPr lang="ru-RU" sz="24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85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669</Words>
  <Application>Microsoft Office PowerPoint</Application>
  <PresentationFormat>Экран (4:3)</PresentationFormat>
  <Paragraphs>44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23</cp:revision>
  <dcterms:created xsi:type="dcterms:W3CDTF">2023-05-15T15:35:42Z</dcterms:created>
  <dcterms:modified xsi:type="dcterms:W3CDTF">2023-05-24T08:13:18Z</dcterms:modified>
</cp:coreProperties>
</file>