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6" r:id="rId22"/>
    <p:sldId id="274" r:id="rId23"/>
    <p:sldId id="282" r:id="rId24"/>
    <p:sldId id="283" r:id="rId25"/>
    <p:sldId id="284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нутый угол 8"/>
          <p:cNvSpPr/>
          <p:nvPr userDrawn="1"/>
        </p:nvSpPr>
        <p:spPr>
          <a:xfrm>
            <a:off x="1387004" y="1412776"/>
            <a:ext cx="6192688" cy="4248472"/>
          </a:xfrm>
          <a:prstGeom prst="foldedCorner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accent3">
                  <a:tint val="37000"/>
                  <a:satMod val="300000"/>
                  <a:alpha val="3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16632"/>
            <a:ext cx="8568952" cy="6552728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" y="0"/>
            <a:ext cx="2284869" cy="1512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205" y="12948"/>
            <a:ext cx="25031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5459-4F39-40B3-8D60-712144A7814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D3EF-89F3-4F5B-A7F3-E77DCD85B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32298"/>
            <a:ext cx="6480720" cy="1628750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«Моя малая Родина»</a:t>
            </a:r>
            <a:b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</a:b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365104"/>
            <a:ext cx="5216624" cy="1296144"/>
          </a:xfrm>
        </p:spPr>
        <p:txBody>
          <a:bodyPr>
            <a:normAutofit fontScale="32500" lnSpcReduction="2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sz="5500" dirty="0">
                <a:solidFill>
                  <a:srgbClr val="0070C0"/>
                </a:solidFill>
              </a:rPr>
              <a:t> </a:t>
            </a:r>
            <a:r>
              <a:rPr lang="ru-RU" altLang="ru-RU" sz="5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подготовила воспитатель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sz="5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МАДОУ д. с. №151 г. Тюмени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sz="55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Мамонтова Оксана Викторовна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endParaRPr lang="ru-RU" altLang="ru-RU" sz="2000" kern="0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70C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3862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82"/>
            <a:ext cx="8229600" cy="703131"/>
          </a:xfrm>
        </p:spPr>
        <p:txBody>
          <a:bodyPr>
            <a:normAutofit fontScale="90000"/>
          </a:bodyPr>
          <a:lstStyle/>
          <a:p>
            <a:br>
              <a:rPr lang="ru-RU" b="1" u="sng" dirty="0">
                <a:solidFill>
                  <a:srgbClr val="FF0000"/>
                </a:solidFill>
              </a:rPr>
            </a:b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br>
              <a:rPr lang="ru-RU" u="sng" dirty="0">
                <a:solidFill>
                  <a:srgbClr val="FF0000"/>
                </a:solidFill>
              </a:rPr>
            </a:br>
            <a:br>
              <a:rPr lang="ru-RU" u="sng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информации, иллюстраций, фотографий, методической литературы.</a:t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81809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0F013-C143-4F49-B556-7C5F84891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" y="2438827"/>
            <a:ext cx="3594949" cy="35949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C6E8AC-4E0C-4827-B291-ABD16C477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67" y="2438827"/>
            <a:ext cx="3480258" cy="34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детьми:</a:t>
            </a:r>
            <a:b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трёх вопросов: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знаем?</a:t>
            </a:r>
          </a:p>
          <a:p>
            <a:pPr marL="0" indent="0" algn="ctr">
              <a:buNone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хотим узнать ?</a:t>
            </a:r>
          </a:p>
          <a:p>
            <a:pPr marL="0" indent="0" algn="ctr">
              <a:buNone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узнаем?</a:t>
            </a:r>
          </a:p>
        </p:txBody>
      </p:sp>
    </p:spTree>
    <p:extLst>
      <p:ext uri="{BB962C8B-B14F-4D97-AF65-F5344CB8AC3E}">
        <p14:creationId xmlns:p14="http://schemas.microsoft.com/office/powerpoint/2010/main" val="416608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семьей:</a:t>
            </a:r>
            <a:b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по проблемам патриотического воспитания дошкольника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 родителей с историей города. Буклеты  «История горда»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 : «Рекомендации родителям по нравственному воспитанию детей» ;</a:t>
            </a:r>
          </a:p>
          <a:p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2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F4BF5-8DE5-4757-B833-A0B86F58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B105661-BBF4-4EEE-A236-1C992181D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160240" cy="479419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B608AC-3EE1-4290-BCDC-E286F50C8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88" y="1844824"/>
            <a:ext cx="5364088" cy="38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 воспитателя об истории развития посёлка.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фотографий и беседа НОД «Дом в котором я живу», «Улицы посёлка».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горжусь трудом своих родителей»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что я люблю детский сад»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«Растительный и животный мир города Тюмени и Тюменской области»</a:t>
            </a:r>
          </a:p>
          <a:p>
            <a:endParaRPr lang="ru-RU" sz="1800" b="1" dirty="0">
              <a:solidFill>
                <a:srgbClr val="0070C0"/>
              </a:solidFill>
            </a:endParaRP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</a:t>
            </a:r>
            <a:b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pPr lvl="0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пословицами о Родине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 край- сердцу рай.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 мире краше Родины нашей.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у человека мать, одна у него и родина.</a:t>
            </a:r>
          </a:p>
          <a:p>
            <a:pPr lvl="0" fontAlgn="base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стихотворений о Родине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 игры.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тематических альбомов 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город», «Моя семья», «Достопримечательности нашего посёлка»</a:t>
            </a:r>
          </a:p>
        </p:txBody>
      </p:sp>
    </p:spTree>
    <p:extLst>
      <p:ext uri="{BB962C8B-B14F-4D97-AF65-F5344CB8AC3E}">
        <p14:creationId xmlns:p14="http://schemas.microsoft.com/office/powerpoint/2010/main" val="100185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развитие: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5688632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1400" dirty="0"/>
          </a:p>
          <a:p>
            <a:pPr fontAlgn="base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Рисование «Улицы горда»</a:t>
            </a:r>
          </a:p>
          <a:p>
            <a:pPr marL="0" indent="0" fontAlgn="base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Животные нашего региона» (медведь, заяц)</a:t>
            </a:r>
          </a:p>
          <a:p>
            <a:pPr fontAlgn="base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« Лисица»</a:t>
            </a:r>
          </a:p>
          <a:p>
            <a:pPr fontAlgn="base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муз. произведений о Родине, семье, детском саде, природе.</a:t>
            </a:r>
          </a:p>
          <a:p>
            <a:pPr marL="0" indent="0">
              <a:buNone/>
            </a:pPr>
            <a:endParaRPr lang="ru-R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5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5121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9600" dirty="0"/>
          </a:p>
          <a:p>
            <a:pPr fontAlgn="base"/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«Детский сад», «Семья», «Магазин».</a:t>
            </a:r>
          </a:p>
          <a:p>
            <a:pPr fontAlgn="base"/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fontAlgn="base"/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pPr marL="0" indent="0" algn="ctr" fontAlgn="base">
              <a:buNone/>
            </a:pPr>
            <a:r>
              <a:rPr lang="ru-RU" sz="9600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marL="0" indent="0" fontAlgn="base">
              <a:buNone/>
            </a:pP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музыкальным сопровождением, гимнастика, п/и игры, народные игры.</a:t>
            </a:r>
          </a:p>
          <a:p>
            <a:pPr marL="0" indent="0" algn="ctr" fontAlgn="base">
              <a:buNone/>
            </a:pP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семьёй</a:t>
            </a:r>
          </a:p>
          <a:p>
            <a:pPr fontAlgn="base"/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передвижки, буклеты, консультации.</a:t>
            </a:r>
          </a:p>
          <a:p>
            <a:pPr fontAlgn="base"/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подготовке тематического альбома «Моя семья, мы жители города Тюмени».</a:t>
            </a:r>
          </a:p>
          <a:p>
            <a:pPr fontAlgn="base"/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творчество «Мой дом»</a:t>
            </a:r>
          </a:p>
          <a:p>
            <a:pPr marL="0" indent="0" algn="ctr" fontAlgn="base">
              <a:buNone/>
            </a:pPr>
            <a:endParaRPr lang="ru-RU" sz="14400" b="1" dirty="0">
              <a:solidFill>
                <a:srgbClr val="FF0000"/>
              </a:solidFill>
              <a:latin typeface="+mj-lt"/>
            </a:endParaRPr>
          </a:p>
          <a:p>
            <a:pPr marL="0" indent="0" algn="ctr" fontAlgn="base">
              <a:buNone/>
            </a:pPr>
            <a:br>
              <a:rPr lang="ru-RU" sz="14400" b="1" dirty="0">
                <a:solidFill>
                  <a:srgbClr val="FF0000"/>
                </a:solidFill>
                <a:latin typeface="+mj-lt"/>
              </a:rPr>
            </a:br>
            <a:endParaRPr lang="ru-RU" sz="144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ru-RU" sz="14400" b="1" dirty="0"/>
          </a:p>
        </p:txBody>
      </p:sp>
    </p:spTree>
    <p:extLst>
      <p:ext uri="{BB962C8B-B14F-4D97-AF65-F5344CB8AC3E}">
        <p14:creationId xmlns:p14="http://schemas.microsoft.com/office/powerpoint/2010/main" val="218746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968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Фотоотчёт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Основной этап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игре 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1400" dirty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ru-RU" sz="1400" dirty="0"/>
              <a:t>                                                                           </a:t>
            </a:r>
            <a:r>
              <a:rPr lang="ru-RU" sz="1400" dirty="0">
                <a:solidFill>
                  <a:srgbClr val="0070C0"/>
                </a:solidFill>
              </a:rPr>
              <a:t>                                                     </a:t>
            </a:r>
            <a:r>
              <a:rPr lang="ru-RU" sz="1400" dirty="0"/>
              <a:t>  </a:t>
            </a:r>
            <a:r>
              <a:rPr lang="ru-RU" sz="2800" dirty="0">
                <a:solidFill>
                  <a:srgbClr val="0070C0"/>
                </a:solidFill>
              </a:rPr>
              <a:t>познаем</a:t>
            </a:r>
          </a:p>
        </p:txBody>
      </p:sp>
      <p:pic>
        <p:nvPicPr>
          <p:cNvPr id="3074" name="Picture 2" descr="C:\Users\ира\Desktop\kino-i-videokamera-animatsionnaya-kartinka-00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45" y="283691"/>
            <a:ext cx="1257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5C6F31-4B1E-43B4-9420-A16B91800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19816"/>
            <a:ext cx="3551433" cy="35514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929FD-90F2-4EB5-BC56-816AA030D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95" y="215576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Фотоотчёт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Основной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864095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Мы беседуем и рассматриваем</a:t>
            </a:r>
          </a:p>
        </p:txBody>
      </p:sp>
      <p:pic>
        <p:nvPicPr>
          <p:cNvPr id="4" name="Picture 3" descr="C:\Users\ира\Desktop\kino-i-videokamera-animatsionnaya-kartinka-00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1257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B32FC0-275B-4543-A0D5-FFE021E1F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08" y="1993502"/>
            <a:ext cx="2695266" cy="45145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BE003C-F898-442C-96BA-23D905297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6" y="2690910"/>
            <a:ext cx="3580808" cy="26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1E2BD-E19E-40AC-B840-C182C080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808312"/>
          </a:xfrm>
        </p:spPr>
        <p:txBody>
          <a:bodyPr>
            <a:noAutofit/>
          </a:bodyPr>
          <a:lstStyle/>
          <a:p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«Я узнал, что у меня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Есть огромная родня: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тропинка, и лесок,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- каждый колосок,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Речка, небо надо мною-</a:t>
            </a:r>
            <a:b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все мое, родное!»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45CE3F-CB92-4C5E-94D6-9412070A8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1872208" cy="792088"/>
          </a:xfrm>
        </p:spPr>
        <p:txBody>
          <a:bodyPr>
            <a:normAutofit/>
          </a:bodyPr>
          <a:lstStyle/>
          <a:p>
            <a:r>
              <a:rPr lang="ru-RU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Орлов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1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 </a:t>
            </a:r>
            <a:br>
              <a:rPr lang="ru-RU" dirty="0"/>
            </a:br>
            <a:r>
              <a:rPr lang="ru-RU" b="1" dirty="0">
                <a:solidFill>
                  <a:srgbClr val="00B0F0"/>
                </a:solidFill>
              </a:rPr>
              <a:t>Фотоотчёт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Основной этап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Ребята и родители приняли участие в изготовление макетов и рисунков.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ира\Desktop\kino-i-videokamera-animatsionnaya-kartinka-00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8188"/>
            <a:ext cx="1257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48334B-6384-4E00-8279-DF3AA6207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54" y="2552005"/>
            <a:ext cx="2932402" cy="29324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B9ECD7-CA91-43C7-8F88-660AEC5C7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1" y="2617840"/>
            <a:ext cx="3374714" cy="1656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945760-94D8-4A1B-9D41-5D6710AAF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5" y="4298216"/>
            <a:ext cx="1740740" cy="23209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EA4692-CEA5-4DA5-B224-30789D0C2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0" y="4456586"/>
            <a:ext cx="3102286" cy="18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</a:pPr>
            <a:r>
              <a:rPr lang="ru-RU" b="1" dirty="0"/>
              <a:t> </a:t>
            </a:r>
            <a:br>
              <a:rPr lang="ru-RU" dirty="0"/>
            </a:br>
            <a:r>
              <a:rPr lang="ru-RU" b="1" dirty="0">
                <a:solidFill>
                  <a:srgbClr val="00B0F0"/>
                </a:solidFill>
              </a:rPr>
              <a:t>Фотоотчёт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Игры с музыкальным сопровождением, гимнастика, п/и игры, народные игры.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3" descr="C:\Users\ира\Desktop\kino-i-videokamera-animatsionnaya-kartinka-00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8188"/>
            <a:ext cx="1257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089D2-4E50-423D-8111-4EB5B1FAD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8" y="1916832"/>
            <a:ext cx="4115649" cy="1852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8E0EE7-C01F-410B-AC56-D226661A1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9" y="4274121"/>
            <a:ext cx="4115649" cy="18520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BB2292-A00A-475F-ACFC-0FC109349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34" y="2179708"/>
            <a:ext cx="3323311" cy="27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Заключительный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городу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9506E-D8DB-4570-B6DE-4D03534FC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" y="2327517"/>
            <a:ext cx="2437623" cy="32501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E52504-0F90-413F-8CB6-FA5DCBB38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26" y="2327517"/>
            <a:ext cx="2437623" cy="3250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1FB8E-1468-434E-8932-9A29958E7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99695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25D89-C323-4CC5-943D-C1F9A492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9DD54E-6874-4F4F-833C-CA28E580A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8" y="1700807"/>
            <a:ext cx="2205280" cy="294774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5789C-CDCE-4D6A-A453-67DFFACBC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10254"/>
            <a:ext cx="2205280" cy="29477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996151-BBAD-4418-82A0-D667E3EFC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13" y="2874035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4FC57-6B31-4A06-B924-23108D45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BBFF61-DA80-4B5C-9A64-A77C6FD2C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1" y="2276872"/>
            <a:ext cx="2489324" cy="33190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AA7D81-EDA3-4E7C-87EB-F7466FBBB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81" y="2132856"/>
            <a:ext cx="2489324" cy="33190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064120-E553-484C-83CE-8710DF43A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69" y="1331901"/>
            <a:ext cx="2652062" cy="35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C70D7-16F1-448C-A765-BB9A5D79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389DC1-FF0A-4F4C-A6B9-005DF0C0F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024335" cy="40324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DBD51-114D-4216-B2C6-4E2B4A11F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7638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450913"/>
            <a:ext cx="7272808" cy="48245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9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знать и называть место проживания: некоторые предприятия родного посёлка и их значимость, достопримечательности;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называть свой домашний адрес, адрес детского сада; испытывать любовь и привязанность к родному дому, семье, детскому саду, с удовольствием идти в детский сад;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проявлять внимание и уважение к ветеранам, пожилым людям, оказывать посильную помощь.</a:t>
            </a:r>
          </a:p>
          <a:p>
            <a:pPr marL="0" indent="0" algn="ctr" fontAlgn="base">
              <a:buNone/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знаний по проблеме патриотического воспитания детей;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статуса семейного воспитания.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87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u="sng" dirty="0">
                <a:solidFill>
                  <a:srgbClr val="FF0000"/>
                </a:solidFill>
              </a:rPr>
            </a:br>
            <a:br>
              <a:rPr lang="ru-RU" u="sng" dirty="0">
                <a:solidFill>
                  <a:srgbClr val="FF0000"/>
                </a:solidFill>
              </a:rPr>
            </a:br>
            <a:br>
              <a:rPr lang="ru-RU" u="sng" dirty="0">
                <a:solidFill>
                  <a:srgbClr val="FF0000"/>
                </a:solidFill>
              </a:rPr>
            </a:br>
            <a:br>
              <a:rPr lang="ru-RU" u="sng" dirty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«Белый пух в июле закружил метелью,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Тополя в Тюмени</a:t>
            </a:r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</a:rPr>
              <a:t> снова зацвели</a:t>
            </a: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,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Залита округа соловьиной трелью,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Уголок уютной тюменской земли.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Тихая и скромная стоит Тюменская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Светлая, малая Родина моя.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Небо здесь бездонное,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Над рекой склонённое,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Станция Тюменская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С детства, </a:t>
            </a:r>
            <a:r>
              <a:rPr lang="ru-RU" sz="2000" b="1" i="1">
                <a:solidFill>
                  <a:srgbClr val="0070C0"/>
                </a:solidFill>
                <a:latin typeface="Arial Black" panose="020B0A04020102020204" pitchFamily="34" charset="0"/>
              </a:rPr>
              <a:t>до конца!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ира\Desktop\58069346_56831694_87bdd006d30c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754" y="-243407"/>
            <a:ext cx="45578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1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информационно-творческий.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 группы, родители воспитанников, педагоги.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9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71F8-F7EC-44D5-A962-CB3180D0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9614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DC28C-F77D-420B-AAF2-A2F9CC1C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273630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задумываются о том, что город, в котором они живут – это их малая родина. Не знают ничего об его истории, достопримечательностях.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48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748883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патриотического воспитания подрастающего поколения сегодня одна из наиболее актуальных. Ознакомление с родным городом имеет большое значение в воспитании патриотических чувств дошкольников, в развитии их интеллектуального и творческого потенциала, в расширении кругозора. «Малая Родина» - это, прежде всего его семья, дом, детский сад, природа, которая его окружает, памятные места родного города Тюмени, его культура, улицы, известные люди, которыми гордятся жители посёлка. Однако беседы с детьми показывают, что знания детей в этой области недостаточные, поверхностные. Именно поэтому мы поднимаем вопрос – как правильно обеспечить воспитательную работу в ДОУ, чтобы прививать дошкольникам ценностные ориентации, гражданственность, патриотизм и любовь к своей малой Родине. Для более плодотворной работы по патриотическому воспитанию и был разработан данный проект в соответствии с ФГОС.</a:t>
            </a:r>
          </a:p>
        </p:txBody>
      </p:sp>
    </p:spTree>
    <p:extLst>
      <p:ext uri="{BB962C8B-B14F-4D97-AF65-F5344CB8AC3E}">
        <p14:creationId xmlns:p14="http://schemas.microsoft.com/office/powerpoint/2010/main" val="368803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7638"/>
            <a:ext cx="80032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родным городом, его историей, достопримечательностями. Воспитание чувства гордости и любви к своей малой Родине.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любви к родному краю (причастности к родному дому, семье, детскому саду, города);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духовно-нравственных отношений;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любви к культурному наследию своего народа;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свою малую родину, ее достижения и культуру;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бережное отношение к родному краю.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938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dirty="0"/>
              <a:t> </a:t>
            </a:r>
          </a:p>
        </p:txBody>
      </p:sp>
      <p:sp>
        <p:nvSpPr>
          <p:cNvPr id="5" name="Овал 4"/>
          <p:cNvSpPr/>
          <p:nvPr/>
        </p:nvSpPr>
        <p:spPr>
          <a:xfrm>
            <a:off x="1979712" y="1844824"/>
            <a:ext cx="540060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«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Дом, где мы с тобой живём,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березки, вдоль которых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мы идём.»</a:t>
            </a:r>
          </a:p>
        </p:txBody>
      </p:sp>
    </p:spTree>
    <p:extLst>
      <p:ext uri="{BB962C8B-B14F-4D97-AF65-F5344CB8AC3E}">
        <p14:creationId xmlns:p14="http://schemas.microsoft.com/office/powerpoint/2010/main" val="332162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4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</a:t>
            </a:r>
            <a:br>
              <a:rPr lang="ru-RU" u="sng" dirty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64137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marL="0" indent="0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знать и называть место проживания: некоторые предприятия родного посёлка и их значимость, достопримечательности;</a:t>
            </a:r>
          </a:p>
          <a:p>
            <a:pPr marL="0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могут называть свой домашний адрес, адрес детского сада; испытывать любовь и привязанность к родному дому, семье, детскому саду, с удовольствием идти в детский сад;</a:t>
            </a:r>
          </a:p>
          <a:p>
            <a:pPr marL="0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могут проявлять внимание и уважение к ветеранам, пожилым людям, оказывать посильную помощь.</a:t>
            </a:r>
          </a:p>
          <a:p>
            <a:pPr marL="0" indent="0" fontAlgn="base"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по проблеме патриотического воспитания детей;</a:t>
            </a:r>
          </a:p>
          <a:p>
            <a:pPr marL="0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статуса семейного воспитания.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6468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актуальные знания детей;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поставленной задачи;</a:t>
            </a:r>
          </a:p>
          <a:p>
            <a:pPr algn="ctr" fontAlgn="base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ответов на поставленные вопросы разными способами, через практическую деятельность детей.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совместных мероприятий, через интеграцию разных видов детской деятельности.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endParaRPr lang="ru-RU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результатов работы в игровой форме, их анализ, закрепление полученных знаний, формулировка выводов. 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опыту работы будут приобщены лучшие работы детей и родителей, итоговое мероприятие.</a:t>
            </a:r>
          </a:p>
        </p:txBody>
      </p:sp>
    </p:spTree>
    <p:extLst>
      <p:ext uri="{BB962C8B-B14F-4D97-AF65-F5344CB8AC3E}">
        <p14:creationId xmlns:p14="http://schemas.microsoft.com/office/powerpoint/2010/main" val="2332159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1062</Words>
  <Application>Microsoft Office PowerPoint</Application>
  <PresentationFormat>Экран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Segoe Print</vt:lpstr>
      <vt:lpstr>Times New Roman</vt:lpstr>
      <vt:lpstr>Wingdings</vt:lpstr>
      <vt:lpstr>Тема Office</vt:lpstr>
      <vt:lpstr> «Моя малая Родина» </vt:lpstr>
      <vt:lpstr>«Я узнал, что у меня Есть огромная родня: И тропинка, и лесок, В поле - каждый колосок, Речка, небо надо мною- Это все мое, родное!»</vt:lpstr>
      <vt:lpstr>Вид проекта:</vt:lpstr>
      <vt:lpstr>Проблема:</vt:lpstr>
      <vt:lpstr>  </vt:lpstr>
      <vt:lpstr>Цель проекта:</vt:lpstr>
      <vt:lpstr>Девиз проекта:</vt:lpstr>
      <vt:lpstr>Ожидаемые результаты:  </vt:lpstr>
      <vt:lpstr>Этапы проекта </vt:lpstr>
      <vt:lpstr>  Подготовительный этап  Сбор информации, иллюстраций, фотографий, методической литературы. </vt:lpstr>
      <vt:lpstr>Взаимодействие с детьми: </vt:lpstr>
      <vt:lpstr>Взаимодействие с семьей: </vt:lpstr>
      <vt:lpstr>Для родителей</vt:lpstr>
      <vt:lpstr>Познавательное развитие: </vt:lpstr>
      <vt:lpstr>Речевое развитие: </vt:lpstr>
      <vt:lpstr> Художественно-эстетическое развитие: </vt:lpstr>
      <vt:lpstr> Социально-коммуникативное развитие: </vt:lpstr>
      <vt:lpstr>Фотоотчёт  Основной этап В игре мы</vt:lpstr>
      <vt:lpstr>Фотоотчёт  Основной этап</vt:lpstr>
      <vt:lpstr>  Фотоотчёт Основной этап </vt:lpstr>
      <vt:lpstr>  Фотоотчёт Игры с музыкальным сопровождением, гимнастика, п/и игры, народные игры.  </vt:lpstr>
      <vt:lpstr>Заключительный этап</vt:lpstr>
      <vt:lpstr>Достопримечательности города</vt:lpstr>
      <vt:lpstr>Достопримечательности города</vt:lpstr>
      <vt:lpstr>Достопримечательности города</vt:lpstr>
      <vt:lpstr>Заключительный этап</vt:lpstr>
      <vt:lpstr>Выводы: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«Светлый край берез,  моя Россия» 3</dc:title>
  <dc:creator>Ольга Михайловна</dc:creator>
  <cp:lastModifiedBy>1</cp:lastModifiedBy>
  <cp:revision>70</cp:revision>
  <dcterms:created xsi:type="dcterms:W3CDTF">2014-10-10T20:01:10Z</dcterms:created>
  <dcterms:modified xsi:type="dcterms:W3CDTF">2022-08-16T13:27:03Z</dcterms:modified>
</cp:coreProperties>
</file>