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9" r:id="rId5"/>
    <p:sldId id="260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B75E4-0CEC-4DE5-ABE2-9A7CE31C1EA1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6DE0-6D9D-489B-8F0A-F734EBB4E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6DE0-6D9D-489B-8F0A-F734EBB4E1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728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Занимательная артикуляционная гимнастика</a:t>
            </a:r>
            <a:endParaRPr lang="ru-RU" b="1" dirty="0">
              <a:solidFill>
                <a:srgbClr val="0066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872808" cy="5040560"/>
          </a:xfrm>
        </p:spPr>
        <p:txBody>
          <a:bodyPr>
            <a:normAutofit lnSpcReduction="1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Звук </a:t>
            </a:r>
            <a:r>
              <a:rPr lang="ru-RU" sz="72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</a:t>
            </a:r>
            <a:endParaRPr lang="ru-RU" sz="72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</a:t>
            </a:r>
          </a:p>
          <a:p>
            <a:endParaRPr lang="ru-RU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            </a:t>
            </a:r>
            <a:r>
              <a:rPr lang="ru-RU" sz="15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Подготовила воспитатель               </a:t>
            </a:r>
          </a:p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     гр.Солнышко              </a:t>
            </a:r>
          </a:p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Ирина  Александровна</a:t>
            </a:r>
          </a:p>
          <a:p>
            <a:pPr algn="r"/>
            <a:r>
              <a:rPr lang="ru-RU" sz="15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         Костоусова</a:t>
            </a:r>
            <a:endParaRPr lang="ru-RU" sz="15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D:\НАТАЛЬЯ\ИНТЕРНЕТ\КАРТИНКИ\ДЕТИ\РЕБЯТИШКИ\28584898c97b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861048"/>
            <a:ext cx="2159446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фото семинар артикуляционная гимнастика\IMG_5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44464"/>
            <a:ext cx="3384376" cy="325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ШАБЛОНЫ ПРЕЗЕНТАЦИЙ\36 ФОНОВ для ПРЕЗЕНТАЦИЙ ЛОГОПЕД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Уважаемые родители!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285992"/>
            <a:ext cx="8229600" cy="378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04864"/>
            <a:ext cx="8215370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Артикуляционная гимнастика является основой формирования речевых звуков и коррекции нарушений звукопроизношения . </a:t>
            </a:r>
          </a:p>
          <a:p>
            <a:pPr algn="just"/>
            <a:r>
              <a:rPr lang="ru-RU" sz="280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Она включает упражнения для тренировки подвижности органов артикуляционного аппарата, отработки определенных положений губ, языка, необходимых для правильного произнесения</a:t>
            </a:r>
            <a:r>
              <a:rPr lang="ru-RU" sz="2000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ctr"/>
            <a:endParaRPr lang="ru-RU" sz="200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 descr="D:\НАТАЛЬЯ\ИНТЕРНЕТ\КАРТИНКИ\ДЕТИ\РЕБЯТИШКИ\52a91c47a3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643074" cy="27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223"/>
            <a:ext cx="9144000" cy="6890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60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Блинчик»</a:t>
            </a:r>
            <a:b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endParaRPr lang="ru-RU" sz="60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1124744"/>
            <a:ext cx="464343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Утром рано мы встаем,</a:t>
            </a:r>
            <a:br>
              <a:rPr lang="ru-RU" sz="2400" b="1" dirty="0" smtClean="0"/>
            </a:br>
            <a:r>
              <a:rPr lang="ru-RU" sz="2400" b="1" dirty="0" smtClean="0"/>
              <a:t>Вкусные блины печем.</a:t>
            </a:r>
            <a:br>
              <a:rPr lang="ru-RU" sz="2400" b="1" dirty="0" smtClean="0"/>
            </a:br>
            <a:r>
              <a:rPr lang="ru-RU" sz="2400" b="1" dirty="0" smtClean="0"/>
              <a:t>Ручейком по сковородке</a:t>
            </a:r>
            <a:br>
              <a:rPr lang="ru-RU" sz="2400" b="1" dirty="0" smtClean="0"/>
            </a:br>
            <a:r>
              <a:rPr lang="ru-RU" sz="2400" b="1" dirty="0" smtClean="0"/>
              <a:t>Тесто растекается…</a:t>
            </a:r>
            <a:br>
              <a:rPr lang="ru-RU" sz="2400" b="1" dirty="0" smtClean="0"/>
            </a:br>
            <a:r>
              <a:rPr lang="ru-RU" sz="2400" b="1" dirty="0" smtClean="0"/>
              <a:t>Посмотри, какой красивый</a:t>
            </a:r>
            <a:br>
              <a:rPr lang="ru-RU" sz="2400" b="1" dirty="0" smtClean="0"/>
            </a:br>
            <a:r>
              <a:rPr lang="ru-RU" sz="2400" b="1" dirty="0" smtClean="0"/>
              <a:t>Блинчик получается.</a:t>
            </a:r>
            <a:endParaRPr lang="ru-RU" sz="24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Содержимое 9"/>
          <p:cNvSpPr txBox="1">
            <a:spLocks/>
          </p:cNvSpPr>
          <p:nvPr/>
        </p:nvSpPr>
        <p:spPr>
          <a:xfrm>
            <a:off x="4643438" y="4214818"/>
            <a:ext cx="4038600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725144"/>
            <a:ext cx="8035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Для выполнения нужно немного </a:t>
            </a:r>
          </a:p>
          <a:p>
            <a:r>
              <a:rPr lang="ru-RU" sz="2400" b="1" dirty="0" smtClean="0"/>
              <a:t>открыть ротик, расположить язык</a:t>
            </a:r>
          </a:p>
          <a:p>
            <a:r>
              <a:rPr lang="ru-RU" sz="2400" b="1" dirty="0" smtClean="0"/>
              <a:t> на нижней губе,  а краями достичь </a:t>
            </a:r>
          </a:p>
          <a:p>
            <a:r>
              <a:rPr lang="ru-RU" sz="2400" b="1" dirty="0" smtClean="0"/>
              <a:t>уголков губ. Зафиксировать его в </a:t>
            </a:r>
          </a:p>
          <a:p>
            <a:r>
              <a:rPr lang="ru-RU" sz="2400" b="1" dirty="0" smtClean="0"/>
              <a:t>полученном положении примерно 5 секунд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 descr="https://vseorechi.ru/wp-content/uploads/2017/03/bl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фото семинар артикуляционная гимнастика\IMG_5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672" y="3356992"/>
            <a:ext cx="3744816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«Грибок»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212976"/>
            <a:ext cx="5472608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 Нужно широко открыть рот, приложить широкий язык к верхнему небу и попытаться удержать его в таком состоянии настолько, насколько это возможно. </a:t>
            </a:r>
            <a:endParaRPr lang="ru-RU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572000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  Под высокою сосной</a:t>
            </a:r>
            <a:br>
              <a:rPr lang="ru-RU" b="1" dirty="0" smtClean="0"/>
            </a:br>
            <a:r>
              <a:rPr lang="ru-RU" b="1" dirty="0" smtClean="0"/>
              <a:t>Мы грибок нашли с тобой.</a:t>
            </a:r>
            <a:br>
              <a:rPr lang="ru-RU" b="1" dirty="0" smtClean="0"/>
            </a:br>
            <a:r>
              <a:rPr lang="ru-RU" b="1" dirty="0" smtClean="0"/>
              <a:t>Чтобы рос боровичок,</a:t>
            </a:r>
            <a:br>
              <a:rPr lang="ru-RU" b="1" dirty="0" smtClean="0"/>
            </a:br>
            <a:r>
              <a:rPr lang="ru-RU" b="1" dirty="0" smtClean="0"/>
              <a:t>Подними вверх язычок</a:t>
            </a:r>
            <a:r>
              <a:rPr lang="ru-RU" dirty="0" smtClean="0"/>
              <a:t>.</a:t>
            </a:r>
            <a:endParaRPr lang="ru-RU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 descr="Гриб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фото семинар артикуляционная гимнастика\IMG_57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3356992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«Змея»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256089" cy="1999124"/>
          </a:xfrm>
        </p:spPr>
        <p:txBody>
          <a:bodyPr>
            <a:noAutofit/>
          </a:bodyPr>
          <a:lstStyle/>
          <a:p>
            <a:r>
              <a:rPr lang="ru-RU" dirty="0" smtClean="0"/>
              <a:t>Подражаем мы змее,</a:t>
            </a:r>
          </a:p>
          <a:p>
            <a:r>
              <a:rPr lang="ru-RU" dirty="0" smtClean="0"/>
              <a:t>С ней мы будем наравне:</a:t>
            </a:r>
          </a:p>
          <a:p>
            <a:r>
              <a:rPr lang="ru-RU" dirty="0" smtClean="0"/>
              <a:t>Высунем язык и спрячем,</a:t>
            </a:r>
          </a:p>
          <a:p>
            <a:r>
              <a:rPr lang="ru-RU" dirty="0" smtClean="0"/>
              <a:t>Только так, а не иначе</a:t>
            </a:r>
            <a:endParaRPr lang="ru-RU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-900608" y="4581128"/>
            <a:ext cx="6408712" cy="1440160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2400" b="1" dirty="0" smtClean="0"/>
              <a:t>    Улыбнуться, широко открыть рот,</a:t>
            </a:r>
          </a:p>
          <a:p>
            <a:pPr lvl="2">
              <a:buNone/>
            </a:pPr>
            <a:r>
              <a:rPr lang="ru-RU" sz="2400" b="1" dirty="0" smtClean="0"/>
              <a:t>    язык сделать узким и выдвинуть  его вперед, а потом засунуть обратно</a:t>
            </a:r>
          </a:p>
          <a:p>
            <a:pPr lvl="2">
              <a:buNone/>
            </a:pPr>
            <a:r>
              <a:rPr lang="ru-RU" sz="2400" b="1" dirty="0" smtClean="0"/>
              <a:t>    в ротовую полость. </a:t>
            </a:r>
          </a:p>
          <a:p>
            <a:pPr lvl="2">
              <a:buNone/>
            </a:pPr>
            <a:r>
              <a:rPr lang="ru-RU" sz="2400" b="1" dirty="0" smtClean="0"/>
              <a:t>    Так чередовать несколько раз</a:t>
            </a:r>
            <a:endParaRPr lang="ru-RU" sz="24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40188" cy="395128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Зме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фото семинар артикуляционная гимнастика\IMG_5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5"/>
            <a:ext cx="3528392" cy="294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документы\ШАБЛОНЫ ПРЕЗЕНТАЦИЙ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«Варенье»</a:t>
            </a:r>
            <a:endParaRPr lang="ru-RU" sz="60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509119"/>
            <a:ext cx="8820472" cy="23488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Необходимо немного открыть рот,</a:t>
            </a:r>
          </a:p>
          <a:p>
            <a:pPr>
              <a:buNone/>
            </a:pPr>
            <a:r>
              <a:rPr lang="ru-RU" sz="2800" b="1" dirty="0" smtClean="0"/>
              <a:t> а затем, широко расправив язык, </a:t>
            </a:r>
          </a:p>
          <a:p>
            <a:pPr>
              <a:buNone/>
            </a:pPr>
            <a:r>
              <a:rPr lang="ru-RU" sz="2800" b="1" dirty="0" smtClean="0"/>
              <a:t> облизать верхнюю губу. При этом</a:t>
            </a:r>
          </a:p>
          <a:p>
            <a:pPr>
              <a:buNone/>
            </a:pPr>
            <a:r>
              <a:rPr lang="ru-RU" sz="2800" b="1" dirty="0" smtClean="0"/>
              <a:t> движения должны проделываться </a:t>
            </a:r>
          </a:p>
          <a:p>
            <a:pPr>
              <a:buNone/>
            </a:pPr>
            <a:r>
              <a:rPr lang="ru-RU" sz="2800" b="1" dirty="0" smtClean="0"/>
              <a:t> сверху вниз, а не из стороны в</a:t>
            </a:r>
          </a:p>
          <a:p>
            <a:pPr>
              <a:buNone/>
            </a:pPr>
            <a:r>
              <a:rPr lang="ru-RU" sz="2800" b="1" dirty="0" smtClean="0"/>
              <a:t> сторону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b="1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sz="2800" b="1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sz="28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4429124" y="1268760"/>
            <a:ext cx="4327527" cy="238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     Губка верхняя в варенье</a:t>
            </a:r>
            <a:br>
              <a:rPr lang="ru-RU" sz="2400" b="1" dirty="0" smtClean="0"/>
            </a:br>
            <a:r>
              <a:rPr lang="ru-RU" sz="2400" b="1" dirty="0" smtClean="0"/>
              <a:t>Ах, неаккуратно ел.</a:t>
            </a:r>
            <a:br>
              <a:rPr lang="ru-RU" sz="2400" b="1" dirty="0" smtClean="0"/>
            </a:br>
            <a:r>
              <a:rPr lang="ru-RU" sz="2400" b="1" dirty="0" smtClean="0"/>
              <a:t>Вот облизывать придётся</a:t>
            </a:r>
            <a:br>
              <a:rPr lang="ru-RU" sz="2400" b="1" dirty="0" smtClean="0"/>
            </a:br>
            <a:r>
              <a:rPr lang="ru-RU" sz="2400" b="1" dirty="0" smtClean="0"/>
              <a:t>Будто нету других дел.</a:t>
            </a:r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400" b="1" baseline="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9" name="Содержимое 8" descr="Варенье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5"/>
            <a:ext cx="396044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фото семинар артикуляционная гимнастика\IMG_57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01008"/>
            <a:ext cx="374441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ШАБЛОНЫ ПРЕЗЕНТАЦИЙ\36 ФОНОВ для ПРЕЗЕНТАЦИЙ ЛОГОПЕДА\93da0695e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437113"/>
            <a:ext cx="4289130" cy="280831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b="1" dirty="0" smtClean="0">
                <a:solidFill>
                  <a:srgbClr val="00660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b="1" dirty="0">
              <a:solidFill>
                <a:srgbClr val="0066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7715272" cy="292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Дыхательное упражнение.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      Фокус”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С вами в цирке побывали,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                За фокусами наблюдали,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           Но и сами мы с усами,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              Фокусы покажем маме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endParaRPr lang="ru-RU" b="1" dirty="0" smtClean="0"/>
          </a:p>
          <a:p>
            <a:endParaRPr lang="ru-RU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4" descr="D:\НАТАЛЬЯ\ИНТЕРНЕТ\КАРТИНКИ\ДЕТИ\РЕБЯТИШКИ\52a91c47a3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643314"/>
            <a:ext cx="207167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Фоку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фото семинар артикуляционная гимнастика\IMG_57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рий\Downloads\b13e3c2a0195e22c3d91304db6a520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pic>
        <p:nvPicPr>
          <p:cNvPr id="4098" name="Picture 2" descr="E:\фото семинар артикуляционная гимнастика\IMG_5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424847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233</Words>
  <Application>Microsoft Office PowerPoint</Application>
  <PresentationFormat>Экран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Занимательная артикуляционная гимнастика</vt:lpstr>
      <vt:lpstr>Уважаемые родители!</vt:lpstr>
      <vt:lpstr>   «Блинчик»  </vt:lpstr>
      <vt:lpstr>«Грибок»</vt:lpstr>
      <vt:lpstr>«Змея»</vt:lpstr>
      <vt:lpstr>«Варенье»</vt:lpstr>
      <vt:lpstr>. 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Юрий</cp:lastModifiedBy>
  <cp:revision>50</cp:revision>
  <dcterms:created xsi:type="dcterms:W3CDTF">2013-09-13T09:36:08Z</dcterms:created>
  <dcterms:modified xsi:type="dcterms:W3CDTF">2017-08-28T16:33:58Z</dcterms:modified>
</cp:coreProperties>
</file>